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C96E98-CF83-4C73-B57F-2383B5B62D15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0F49D-C8F3-4C8C-8301-1ECD4772EAF9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865EF7-F363-470E-9748-0D0D818FEF06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800" b="1" dirty="0" smtClean="0">
              <a:solidFill>
                <a:srgbClr val="FFFF00"/>
              </a:solidFill>
            </a:rPr>
            <a:t>PENYELARASAN DALAMAN</a:t>
          </a:r>
          <a:endParaRPr lang="en-US" sz="2800" b="1" dirty="0">
            <a:solidFill>
              <a:srgbClr val="FFFF00"/>
            </a:solidFill>
          </a:endParaRPr>
        </a:p>
      </dgm:t>
    </dgm:pt>
    <dgm:pt modelId="{7C5BF0B5-0FA8-484C-8F3B-E260075CCA80}" type="parTrans" cxnId="{2792CAE8-18FA-43F4-B7FA-89704D989FAD}">
      <dgm:prSet/>
      <dgm:spPr/>
      <dgm:t>
        <a:bodyPr/>
        <a:lstStyle/>
        <a:p>
          <a:endParaRPr lang="en-US" sz="1800"/>
        </a:p>
      </dgm:t>
    </dgm:pt>
    <dgm:pt modelId="{621E5C64-D2EA-4BEA-9CDA-659798B2D0EE}" type="sibTrans" cxnId="{2792CAE8-18FA-43F4-B7FA-89704D989FAD}">
      <dgm:prSet/>
      <dgm:spPr/>
      <dgm:t>
        <a:bodyPr/>
        <a:lstStyle/>
        <a:p>
          <a:endParaRPr lang="en-US" sz="1800"/>
        </a:p>
      </dgm:t>
    </dgm:pt>
    <dgm:pt modelId="{6DAF7644-2DFF-4CA6-AB91-246D3B92AF40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1800" dirty="0" smtClean="0"/>
            <a:t>PENTAKSIRAN PUSAT YANG MEMPUNYAI TUGASAN DAN PENSKORAN BERBEZA SETIAP TAHUN</a:t>
          </a:r>
          <a:endParaRPr lang="en-US" sz="1800" dirty="0"/>
        </a:p>
      </dgm:t>
    </dgm:pt>
    <dgm:pt modelId="{1D38E1CA-DF1B-4C50-99E7-06C96473E756}" type="parTrans" cxnId="{B0B96B3C-D4E6-42C2-BCDA-0F0B8E228ABC}">
      <dgm:prSet/>
      <dgm:spPr/>
      <dgm:t>
        <a:bodyPr/>
        <a:lstStyle/>
        <a:p>
          <a:endParaRPr lang="en-US" sz="1800"/>
        </a:p>
      </dgm:t>
    </dgm:pt>
    <dgm:pt modelId="{A1E321BF-2435-4459-9EF1-854B20F5818C}" type="sibTrans" cxnId="{B0B96B3C-D4E6-42C2-BCDA-0F0B8E228ABC}">
      <dgm:prSet/>
      <dgm:spPr/>
      <dgm:t>
        <a:bodyPr/>
        <a:lstStyle/>
        <a:p>
          <a:endParaRPr lang="en-US" sz="1800"/>
        </a:p>
      </dgm:t>
    </dgm:pt>
    <dgm:pt modelId="{6D440E13-A794-4595-B01F-AE31D27AEDCE}">
      <dgm:prSet phldrT="[Text]" custT="1"/>
      <dgm:spPr>
        <a:solidFill>
          <a:srgbClr val="003300"/>
        </a:solidFill>
      </dgm:spPr>
      <dgm:t>
        <a:bodyPr/>
        <a:lstStyle/>
        <a:p>
          <a:r>
            <a:rPr lang="ms-MY" sz="1600" dirty="0" smtClean="0"/>
            <a:t>MENYELARASKAN KEFAHAMAN MENGENAI TUGASAN DAN PENSKORAN PENTAKSIRAN PUSAT ANTARA </a:t>
          </a:r>
          <a:r>
            <a:rPr lang="ms-MY" sz="1600" dirty="0" smtClean="0"/>
            <a:t>PENSYARAH-PENSYARAH </a:t>
          </a:r>
          <a:r>
            <a:rPr lang="ms-MY" sz="1600" dirty="0" smtClean="0"/>
            <a:t>MATA PELAJARAN DALAM SEKOLAH YANG SAMA</a:t>
          </a:r>
          <a:endParaRPr lang="en-US" sz="1600" dirty="0"/>
        </a:p>
      </dgm:t>
    </dgm:pt>
    <dgm:pt modelId="{5A3020C7-2E5A-48D2-9772-9E53B5B4B042}" type="parTrans" cxnId="{BA2879FC-AE04-4B36-972C-C9763A9AD3B0}">
      <dgm:prSet/>
      <dgm:spPr/>
      <dgm:t>
        <a:bodyPr/>
        <a:lstStyle/>
        <a:p>
          <a:endParaRPr lang="en-US" sz="1800"/>
        </a:p>
      </dgm:t>
    </dgm:pt>
    <dgm:pt modelId="{FF631B70-22B3-492C-82C1-668C3DE5CE5E}" type="sibTrans" cxnId="{BA2879FC-AE04-4B36-972C-C9763A9AD3B0}">
      <dgm:prSet/>
      <dgm:spPr/>
      <dgm:t>
        <a:bodyPr/>
        <a:lstStyle/>
        <a:p>
          <a:endParaRPr lang="en-US" sz="1800"/>
        </a:p>
      </dgm:t>
    </dgm:pt>
    <dgm:pt modelId="{52D9B26B-5087-458D-A968-F3AFD9D1C61F}" type="pres">
      <dgm:prSet presAssocID="{C440F49D-C8F3-4C8C-8301-1ECD4772EA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FD61C2-7C0C-4F82-AAD4-EC65D74877C9}" type="pres">
      <dgm:prSet presAssocID="{DB865EF7-F363-470E-9748-0D0D818FEF0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682AE16-2746-40A8-8519-E201DBD0BC04}" type="pres">
      <dgm:prSet presAssocID="{DB865EF7-F363-470E-9748-0D0D818FEF06}" presName="rootComposite1" presStyleCnt="0"/>
      <dgm:spPr/>
      <dgm:t>
        <a:bodyPr/>
        <a:lstStyle/>
        <a:p>
          <a:endParaRPr lang="en-US"/>
        </a:p>
      </dgm:t>
    </dgm:pt>
    <dgm:pt modelId="{F2DEEB85-A54E-48DE-9976-05E54F038B80}" type="pres">
      <dgm:prSet presAssocID="{DB865EF7-F363-470E-9748-0D0D818FEF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134C56-AA8D-4613-A3C6-F62AA0C20B55}" type="pres">
      <dgm:prSet presAssocID="{DB865EF7-F363-470E-9748-0D0D818FEF0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0BC901-DD3C-41D0-8D36-98498B4DC459}" type="pres">
      <dgm:prSet presAssocID="{DB865EF7-F363-470E-9748-0D0D818FEF06}" presName="hierChild2" presStyleCnt="0"/>
      <dgm:spPr/>
      <dgm:t>
        <a:bodyPr/>
        <a:lstStyle/>
        <a:p>
          <a:endParaRPr lang="en-US"/>
        </a:p>
      </dgm:t>
    </dgm:pt>
    <dgm:pt modelId="{DAD5F403-BB19-4EFC-9065-F995CF513150}" type="pres">
      <dgm:prSet presAssocID="{1D38E1CA-DF1B-4C50-99E7-06C96473E75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F1C355D-0361-4D5E-A98F-76314C534214}" type="pres">
      <dgm:prSet presAssocID="{6DAF7644-2DFF-4CA6-AB91-246D3B92AF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4926C3E-8592-42BC-97DC-7492A9548A1D}" type="pres">
      <dgm:prSet presAssocID="{6DAF7644-2DFF-4CA6-AB91-246D3B92AF40}" presName="rootComposite" presStyleCnt="0"/>
      <dgm:spPr/>
      <dgm:t>
        <a:bodyPr/>
        <a:lstStyle/>
        <a:p>
          <a:endParaRPr lang="en-US"/>
        </a:p>
      </dgm:t>
    </dgm:pt>
    <dgm:pt modelId="{27325F96-FF0E-403B-A628-917954AE29AF}" type="pres">
      <dgm:prSet presAssocID="{6DAF7644-2DFF-4CA6-AB91-246D3B92AF4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36378-2214-42ED-9176-C5A8962A310F}" type="pres">
      <dgm:prSet presAssocID="{6DAF7644-2DFF-4CA6-AB91-246D3B92AF40}" presName="rootConnector" presStyleLbl="node2" presStyleIdx="0" presStyleCnt="2"/>
      <dgm:spPr/>
      <dgm:t>
        <a:bodyPr/>
        <a:lstStyle/>
        <a:p>
          <a:endParaRPr lang="en-US"/>
        </a:p>
      </dgm:t>
    </dgm:pt>
    <dgm:pt modelId="{48FCE61B-4228-44E6-A793-E5660564F80B}" type="pres">
      <dgm:prSet presAssocID="{6DAF7644-2DFF-4CA6-AB91-246D3B92AF40}" presName="hierChild4" presStyleCnt="0"/>
      <dgm:spPr/>
      <dgm:t>
        <a:bodyPr/>
        <a:lstStyle/>
        <a:p>
          <a:endParaRPr lang="en-US"/>
        </a:p>
      </dgm:t>
    </dgm:pt>
    <dgm:pt modelId="{D1F59443-1360-476E-A343-CB802DF6ECDD}" type="pres">
      <dgm:prSet presAssocID="{6DAF7644-2DFF-4CA6-AB91-246D3B92AF40}" presName="hierChild5" presStyleCnt="0"/>
      <dgm:spPr/>
      <dgm:t>
        <a:bodyPr/>
        <a:lstStyle/>
        <a:p>
          <a:endParaRPr lang="en-US"/>
        </a:p>
      </dgm:t>
    </dgm:pt>
    <dgm:pt modelId="{7C4CD859-31D5-4209-BF9B-27E774BA5ACD}" type="pres">
      <dgm:prSet presAssocID="{5A3020C7-2E5A-48D2-9772-9E53B5B4B04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203E349-6BA4-49D3-B100-8D62BEBBAEE4}" type="pres">
      <dgm:prSet presAssocID="{6D440E13-A794-4595-B01F-AE31D27AED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8119F2-53E5-4C13-A0A6-9ACAE351F8C2}" type="pres">
      <dgm:prSet presAssocID="{6D440E13-A794-4595-B01F-AE31D27AEDCE}" presName="rootComposite" presStyleCnt="0"/>
      <dgm:spPr/>
      <dgm:t>
        <a:bodyPr/>
        <a:lstStyle/>
        <a:p>
          <a:endParaRPr lang="en-US"/>
        </a:p>
      </dgm:t>
    </dgm:pt>
    <dgm:pt modelId="{55098FB6-91C4-44EF-8D4C-F040F7E3377D}" type="pres">
      <dgm:prSet presAssocID="{6D440E13-A794-4595-B01F-AE31D27AEDC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D74769-9EFC-4C26-8873-F8F3F66B97F9}" type="pres">
      <dgm:prSet presAssocID="{6D440E13-A794-4595-B01F-AE31D27AEDCE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A84949-B816-465B-B24A-E7E4FCECD0BF}" type="pres">
      <dgm:prSet presAssocID="{6D440E13-A794-4595-B01F-AE31D27AEDCE}" presName="hierChild4" presStyleCnt="0"/>
      <dgm:spPr/>
      <dgm:t>
        <a:bodyPr/>
        <a:lstStyle/>
        <a:p>
          <a:endParaRPr lang="en-US"/>
        </a:p>
      </dgm:t>
    </dgm:pt>
    <dgm:pt modelId="{B582179A-440C-4086-ACED-17E6DCEF7A7A}" type="pres">
      <dgm:prSet presAssocID="{6D440E13-A794-4595-B01F-AE31D27AEDCE}" presName="hierChild5" presStyleCnt="0"/>
      <dgm:spPr/>
      <dgm:t>
        <a:bodyPr/>
        <a:lstStyle/>
        <a:p>
          <a:endParaRPr lang="en-US"/>
        </a:p>
      </dgm:t>
    </dgm:pt>
    <dgm:pt modelId="{2A47C9DD-EB21-4DEC-A2C1-64705F26A497}" type="pres">
      <dgm:prSet presAssocID="{DB865EF7-F363-470E-9748-0D0D818FEF06}" presName="hierChild3" presStyleCnt="0"/>
      <dgm:spPr/>
      <dgm:t>
        <a:bodyPr/>
        <a:lstStyle/>
        <a:p>
          <a:endParaRPr lang="en-US"/>
        </a:p>
      </dgm:t>
    </dgm:pt>
  </dgm:ptLst>
  <dgm:cxnLst>
    <dgm:cxn modelId="{C4F14E52-6E03-4913-A02C-4B7DCBA62A60}" type="presOf" srcId="{6D440E13-A794-4595-B01F-AE31D27AEDCE}" destId="{91D74769-9EFC-4C26-8873-F8F3F66B97F9}" srcOrd="1" destOrd="0" presId="urn:microsoft.com/office/officeart/2005/8/layout/orgChart1"/>
    <dgm:cxn modelId="{2792CAE8-18FA-43F4-B7FA-89704D989FAD}" srcId="{C440F49D-C8F3-4C8C-8301-1ECD4772EAF9}" destId="{DB865EF7-F363-470E-9748-0D0D818FEF06}" srcOrd="0" destOrd="0" parTransId="{7C5BF0B5-0FA8-484C-8F3B-E260075CCA80}" sibTransId="{621E5C64-D2EA-4BEA-9CDA-659798B2D0EE}"/>
    <dgm:cxn modelId="{BA2879FC-AE04-4B36-972C-C9763A9AD3B0}" srcId="{DB865EF7-F363-470E-9748-0D0D818FEF06}" destId="{6D440E13-A794-4595-B01F-AE31D27AEDCE}" srcOrd="1" destOrd="0" parTransId="{5A3020C7-2E5A-48D2-9772-9E53B5B4B042}" sibTransId="{FF631B70-22B3-492C-82C1-668C3DE5CE5E}"/>
    <dgm:cxn modelId="{142F9FB0-170C-49F9-8B7D-6663F37251FB}" type="presOf" srcId="{5A3020C7-2E5A-48D2-9772-9E53B5B4B042}" destId="{7C4CD859-31D5-4209-BF9B-27E774BA5ACD}" srcOrd="0" destOrd="0" presId="urn:microsoft.com/office/officeart/2005/8/layout/orgChart1"/>
    <dgm:cxn modelId="{0838434C-4783-4CA4-9EFD-417DCBF69A04}" type="presOf" srcId="{DB865EF7-F363-470E-9748-0D0D818FEF06}" destId="{F2DEEB85-A54E-48DE-9976-05E54F038B80}" srcOrd="0" destOrd="0" presId="urn:microsoft.com/office/officeart/2005/8/layout/orgChart1"/>
    <dgm:cxn modelId="{47E29BFE-45C5-47BD-845D-FE40907D1EFE}" type="presOf" srcId="{C440F49D-C8F3-4C8C-8301-1ECD4772EAF9}" destId="{52D9B26B-5087-458D-A968-F3AFD9D1C61F}" srcOrd="0" destOrd="0" presId="urn:microsoft.com/office/officeart/2005/8/layout/orgChart1"/>
    <dgm:cxn modelId="{E53BB180-0FCD-4C88-ABD7-4C2F00AB9942}" type="presOf" srcId="{6D440E13-A794-4595-B01F-AE31D27AEDCE}" destId="{55098FB6-91C4-44EF-8D4C-F040F7E3377D}" srcOrd="0" destOrd="0" presId="urn:microsoft.com/office/officeart/2005/8/layout/orgChart1"/>
    <dgm:cxn modelId="{D3D079DF-D606-4C47-9834-3C9626B3EA8B}" type="presOf" srcId="{6DAF7644-2DFF-4CA6-AB91-246D3B92AF40}" destId="{E3236378-2214-42ED-9176-C5A8962A310F}" srcOrd="1" destOrd="0" presId="urn:microsoft.com/office/officeart/2005/8/layout/orgChart1"/>
    <dgm:cxn modelId="{3CDFEC2F-5984-48A1-BB36-B3E59012CAA6}" type="presOf" srcId="{6DAF7644-2DFF-4CA6-AB91-246D3B92AF40}" destId="{27325F96-FF0E-403B-A628-917954AE29AF}" srcOrd="0" destOrd="0" presId="urn:microsoft.com/office/officeart/2005/8/layout/orgChart1"/>
    <dgm:cxn modelId="{2409CDB2-A1D9-4F11-823A-6A155BE49D21}" type="presOf" srcId="{1D38E1CA-DF1B-4C50-99E7-06C96473E756}" destId="{DAD5F403-BB19-4EFC-9065-F995CF513150}" srcOrd="0" destOrd="0" presId="urn:microsoft.com/office/officeart/2005/8/layout/orgChart1"/>
    <dgm:cxn modelId="{B0B96B3C-D4E6-42C2-BCDA-0F0B8E228ABC}" srcId="{DB865EF7-F363-470E-9748-0D0D818FEF06}" destId="{6DAF7644-2DFF-4CA6-AB91-246D3B92AF40}" srcOrd="0" destOrd="0" parTransId="{1D38E1CA-DF1B-4C50-99E7-06C96473E756}" sibTransId="{A1E321BF-2435-4459-9EF1-854B20F5818C}"/>
    <dgm:cxn modelId="{77774B6A-C5E7-4A79-9DAE-608517B96839}" type="presOf" srcId="{DB865EF7-F363-470E-9748-0D0D818FEF06}" destId="{09134C56-AA8D-4613-A3C6-F62AA0C20B55}" srcOrd="1" destOrd="0" presId="urn:microsoft.com/office/officeart/2005/8/layout/orgChart1"/>
    <dgm:cxn modelId="{075CA8C0-45A2-468A-821C-1A88023F0A61}" type="presParOf" srcId="{52D9B26B-5087-458D-A968-F3AFD9D1C61F}" destId="{90FD61C2-7C0C-4F82-AAD4-EC65D74877C9}" srcOrd="0" destOrd="0" presId="urn:microsoft.com/office/officeart/2005/8/layout/orgChart1"/>
    <dgm:cxn modelId="{7D7C2140-40BD-482B-BC65-B4195E7D7B39}" type="presParOf" srcId="{90FD61C2-7C0C-4F82-AAD4-EC65D74877C9}" destId="{0682AE16-2746-40A8-8519-E201DBD0BC04}" srcOrd="0" destOrd="0" presId="urn:microsoft.com/office/officeart/2005/8/layout/orgChart1"/>
    <dgm:cxn modelId="{753C334D-BD85-4356-8E30-E4811A95E8C9}" type="presParOf" srcId="{0682AE16-2746-40A8-8519-E201DBD0BC04}" destId="{F2DEEB85-A54E-48DE-9976-05E54F038B80}" srcOrd="0" destOrd="0" presId="urn:microsoft.com/office/officeart/2005/8/layout/orgChart1"/>
    <dgm:cxn modelId="{613D15DA-EAA1-4663-9915-9414C16D61EA}" type="presParOf" srcId="{0682AE16-2746-40A8-8519-E201DBD0BC04}" destId="{09134C56-AA8D-4613-A3C6-F62AA0C20B55}" srcOrd="1" destOrd="0" presId="urn:microsoft.com/office/officeart/2005/8/layout/orgChart1"/>
    <dgm:cxn modelId="{1C6E4B95-A9A3-4F4D-B864-C93C4E078F04}" type="presParOf" srcId="{90FD61C2-7C0C-4F82-AAD4-EC65D74877C9}" destId="{610BC901-DD3C-41D0-8D36-98498B4DC459}" srcOrd="1" destOrd="0" presId="urn:microsoft.com/office/officeart/2005/8/layout/orgChart1"/>
    <dgm:cxn modelId="{884B0A94-FD8E-4E42-B65B-F9C71E627EC1}" type="presParOf" srcId="{610BC901-DD3C-41D0-8D36-98498B4DC459}" destId="{DAD5F403-BB19-4EFC-9065-F995CF513150}" srcOrd="0" destOrd="0" presId="urn:microsoft.com/office/officeart/2005/8/layout/orgChart1"/>
    <dgm:cxn modelId="{657CD523-95F8-4F18-AD87-E8617A942400}" type="presParOf" srcId="{610BC901-DD3C-41D0-8D36-98498B4DC459}" destId="{5F1C355D-0361-4D5E-A98F-76314C534214}" srcOrd="1" destOrd="0" presId="urn:microsoft.com/office/officeart/2005/8/layout/orgChart1"/>
    <dgm:cxn modelId="{3E1A7268-8873-4820-A702-6D2D341711BE}" type="presParOf" srcId="{5F1C355D-0361-4D5E-A98F-76314C534214}" destId="{A4926C3E-8592-42BC-97DC-7492A9548A1D}" srcOrd="0" destOrd="0" presId="urn:microsoft.com/office/officeart/2005/8/layout/orgChart1"/>
    <dgm:cxn modelId="{FC60C4FA-09D6-46BE-9C7F-CBC6FC1372F8}" type="presParOf" srcId="{A4926C3E-8592-42BC-97DC-7492A9548A1D}" destId="{27325F96-FF0E-403B-A628-917954AE29AF}" srcOrd="0" destOrd="0" presId="urn:microsoft.com/office/officeart/2005/8/layout/orgChart1"/>
    <dgm:cxn modelId="{B9EFEA9B-28C8-45B8-BA31-26C6A9BD02BC}" type="presParOf" srcId="{A4926C3E-8592-42BC-97DC-7492A9548A1D}" destId="{E3236378-2214-42ED-9176-C5A8962A310F}" srcOrd="1" destOrd="0" presId="urn:microsoft.com/office/officeart/2005/8/layout/orgChart1"/>
    <dgm:cxn modelId="{29D2C3B1-5224-447A-962D-EFE075B7502A}" type="presParOf" srcId="{5F1C355D-0361-4D5E-A98F-76314C534214}" destId="{48FCE61B-4228-44E6-A793-E5660564F80B}" srcOrd="1" destOrd="0" presId="urn:microsoft.com/office/officeart/2005/8/layout/orgChart1"/>
    <dgm:cxn modelId="{3B9B5284-0995-4CD3-B48F-88822CBC89DD}" type="presParOf" srcId="{5F1C355D-0361-4D5E-A98F-76314C534214}" destId="{D1F59443-1360-476E-A343-CB802DF6ECDD}" srcOrd="2" destOrd="0" presId="urn:microsoft.com/office/officeart/2005/8/layout/orgChart1"/>
    <dgm:cxn modelId="{C96492B0-AE58-4B9D-9306-FBBF9F30996C}" type="presParOf" srcId="{610BC901-DD3C-41D0-8D36-98498B4DC459}" destId="{7C4CD859-31D5-4209-BF9B-27E774BA5ACD}" srcOrd="2" destOrd="0" presId="urn:microsoft.com/office/officeart/2005/8/layout/orgChart1"/>
    <dgm:cxn modelId="{BA6E2630-DE5C-49D9-AAA0-44903A4AEC9E}" type="presParOf" srcId="{610BC901-DD3C-41D0-8D36-98498B4DC459}" destId="{6203E349-6BA4-49D3-B100-8D62BEBBAEE4}" srcOrd="3" destOrd="0" presId="urn:microsoft.com/office/officeart/2005/8/layout/orgChart1"/>
    <dgm:cxn modelId="{B6D87C86-F98A-477D-A1A5-3BC86E6E210E}" type="presParOf" srcId="{6203E349-6BA4-49D3-B100-8D62BEBBAEE4}" destId="{B38119F2-53E5-4C13-A0A6-9ACAE351F8C2}" srcOrd="0" destOrd="0" presId="urn:microsoft.com/office/officeart/2005/8/layout/orgChart1"/>
    <dgm:cxn modelId="{2B48B8D8-91BC-4F37-A30D-F88D7A1E63DB}" type="presParOf" srcId="{B38119F2-53E5-4C13-A0A6-9ACAE351F8C2}" destId="{55098FB6-91C4-44EF-8D4C-F040F7E3377D}" srcOrd="0" destOrd="0" presId="urn:microsoft.com/office/officeart/2005/8/layout/orgChart1"/>
    <dgm:cxn modelId="{1B624168-0AC0-4495-8495-CE23C29D5ABE}" type="presParOf" srcId="{B38119F2-53E5-4C13-A0A6-9ACAE351F8C2}" destId="{91D74769-9EFC-4C26-8873-F8F3F66B97F9}" srcOrd="1" destOrd="0" presId="urn:microsoft.com/office/officeart/2005/8/layout/orgChart1"/>
    <dgm:cxn modelId="{C51F6E3E-1159-4C35-A91A-E20389C79387}" type="presParOf" srcId="{6203E349-6BA4-49D3-B100-8D62BEBBAEE4}" destId="{A8A84949-B816-465B-B24A-E7E4FCECD0BF}" srcOrd="1" destOrd="0" presId="urn:microsoft.com/office/officeart/2005/8/layout/orgChart1"/>
    <dgm:cxn modelId="{3AE232A7-6388-46CF-9B41-35567AFE05E9}" type="presParOf" srcId="{6203E349-6BA4-49D3-B100-8D62BEBBAEE4}" destId="{B582179A-440C-4086-ACED-17E6DCEF7A7A}" srcOrd="2" destOrd="0" presId="urn:microsoft.com/office/officeart/2005/8/layout/orgChart1"/>
    <dgm:cxn modelId="{5CAF6C64-ABA7-42FF-9EB7-36C933E956DB}" type="presParOf" srcId="{90FD61C2-7C0C-4F82-AAD4-EC65D74877C9}" destId="{2A47C9DD-EB21-4DEC-A2C1-64705F26A497}" srcOrd="2" destOrd="0" presId="urn:microsoft.com/office/officeart/2005/8/layout/orgChart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D66C846-B46C-4DA1-951F-E2634C498555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40F49D-C8F3-4C8C-8301-1ECD4772EAF9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865EF7-F363-470E-9748-0D0D818FEF0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b="1" dirty="0" smtClean="0">
              <a:solidFill>
                <a:srgbClr val="FFFF00"/>
              </a:solidFill>
            </a:rPr>
            <a:t>PENYELARASAN LUARAN</a:t>
          </a:r>
          <a:endParaRPr lang="en-US" sz="2800" b="1" dirty="0">
            <a:solidFill>
              <a:srgbClr val="FFFF00"/>
            </a:solidFill>
          </a:endParaRPr>
        </a:p>
      </dgm:t>
    </dgm:pt>
    <dgm:pt modelId="{7C5BF0B5-0FA8-484C-8F3B-E260075CCA80}" type="parTrans" cxnId="{2792CAE8-18FA-43F4-B7FA-89704D989FAD}">
      <dgm:prSet/>
      <dgm:spPr/>
      <dgm:t>
        <a:bodyPr/>
        <a:lstStyle/>
        <a:p>
          <a:endParaRPr lang="en-US" sz="1800"/>
        </a:p>
      </dgm:t>
    </dgm:pt>
    <dgm:pt modelId="{621E5C64-D2EA-4BEA-9CDA-659798B2D0EE}" type="sibTrans" cxnId="{2792CAE8-18FA-43F4-B7FA-89704D989FAD}">
      <dgm:prSet/>
      <dgm:spPr/>
      <dgm:t>
        <a:bodyPr/>
        <a:lstStyle/>
        <a:p>
          <a:endParaRPr lang="en-US" sz="1800"/>
        </a:p>
      </dgm:t>
    </dgm:pt>
    <dgm:pt modelId="{6DAF7644-2DFF-4CA6-AB91-246D3B92AF40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1800" dirty="0" smtClean="0"/>
            <a:t>PENTASKIRAN PUSAT YANG MEMPUNYAI TUGASAN DAN PENSKORAN BERBEZA SETIAP TAHUN</a:t>
          </a:r>
          <a:endParaRPr lang="en-US" sz="1800" dirty="0"/>
        </a:p>
      </dgm:t>
    </dgm:pt>
    <dgm:pt modelId="{1D38E1CA-DF1B-4C50-99E7-06C96473E756}" type="parTrans" cxnId="{B0B96B3C-D4E6-42C2-BCDA-0F0B8E228ABC}">
      <dgm:prSet/>
      <dgm:spPr/>
      <dgm:t>
        <a:bodyPr/>
        <a:lstStyle/>
        <a:p>
          <a:endParaRPr lang="en-US" sz="1800"/>
        </a:p>
      </dgm:t>
    </dgm:pt>
    <dgm:pt modelId="{A1E321BF-2435-4459-9EF1-854B20F5818C}" type="sibTrans" cxnId="{B0B96B3C-D4E6-42C2-BCDA-0F0B8E228ABC}">
      <dgm:prSet/>
      <dgm:spPr/>
      <dgm:t>
        <a:bodyPr/>
        <a:lstStyle/>
        <a:p>
          <a:endParaRPr lang="en-US" sz="1800"/>
        </a:p>
      </dgm:t>
    </dgm:pt>
    <dgm:pt modelId="{6D440E13-A794-4595-B01F-AE31D27AEDCE}">
      <dgm:prSet phldrT="[Text]" custT="1"/>
      <dgm:spPr>
        <a:solidFill>
          <a:srgbClr val="003300"/>
        </a:solidFill>
      </dgm:spPr>
      <dgm:t>
        <a:bodyPr/>
        <a:lstStyle/>
        <a:p>
          <a:r>
            <a:rPr lang="ms-MY" sz="1600" dirty="0" smtClean="0"/>
            <a:t>MENYELARASKAN KEFAHAMAN MENGENAI TUGASAN DAN PENSKORAN PENTAKSIRAN PUSAT </a:t>
          </a:r>
          <a:r>
            <a:rPr lang="ms-MY" sz="1600" smtClean="0"/>
            <a:t>ANTARA </a:t>
          </a:r>
          <a:r>
            <a:rPr lang="ms-MY" sz="1600" smtClean="0"/>
            <a:t>PENSYARAH-PENSYARAH </a:t>
          </a:r>
          <a:r>
            <a:rPr lang="ms-MY" sz="1600" dirty="0" smtClean="0"/>
            <a:t>MATA PELAJARAN </a:t>
          </a:r>
          <a:br>
            <a:rPr lang="ms-MY" sz="1600" dirty="0" smtClean="0"/>
          </a:br>
          <a:r>
            <a:rPr lang="ms-MY" sz="1600" dirty="0" smtClean="0"/>
            <a:t>DI SELURUH NEGARA.</a:t>
          </a:r>
          <a:endParaRPr lang="en-US" sz="1600" dirty="0"/>
        </a:p>
      </dgm:t>
    </dgm:pt>
    <dgm:pt modelId="{5A3020C7-2E5A-48D2-9772-9E53B5B4B042}" type="parTrans" cxnId="{BA2879FC-AE04-4B36-972C-C9763A9AD3B0}">
      <dgm:prSet/>
      <dgm:spPr/>
      <dgm:t>
        <a:bodyPr/>
        <a:lstStyle/>
        <a:p>
          <a:endParaRPr lang="en-US" sz="1800"/>
        </a:p>
      </dgm:t>
    </dgm:pt>
    <dgm:pt modelId="{FF631B70-22B3-492C-82C1-668C3DE5CE5E}" type="sibTrans" cxnId="{BA2879FC-AE04-4B36-972C-C9763A9AD3B0}">
      <dgm:prSet/>
      <dgm:spPr/>
      <dgm:t>
        <a:bodyPr/>
        <a:lstStyle/>
        <a:p>
          <a:endParaRPr lang="en-US" sz="1800"/>
        </a:p>
      </dgm:t>
    </dgm:pt>
    <dgm:pt modelId="{52D9B26B-5087-458D-A968-F3AFD9D1C61F}" type="pres">
      <dgm:prSet presAssocID="{C440F49D-C8F3-4C8C-8301-1ECD4772EA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FD61C2-7C0C-4F82-AAD4-EC65D74877C9}" type="pres">
      <dgm:prSet presAssocID="{DB865EF7-F363-470E-9748-0D0D818FEF0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682AE16-2746-40A8-8519-E201DBD0BC04}" type="pres">
      <dgm:prSet presAssocID="{DB865EF7-F363-470E-9748-0D0D818FEF06}" presName="rootComposite1" presStyleCnt="0"/>
      <dgm:spPr/>
      <dgm:t>
        <a:bodyPr/>
        <a:lstStyle/>
        <a:p>
          <a:endParaRPr lang="en-US"/>
        </a:p>
      </dgm:t>
    </dgm:pt>
    <dgm:pt modelId="{F2DEEB85-A54E-48DE-9976-05E54F038B80}" type="pres">
      <dgm:prSet presAssocID="{DB865EF7-F363-470E-9748-0D0D818FEF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134C56-AA8D-4613-A3C6-F62AA0C20B55}" type="pres">
      <dgm:prSet presAssocID="{DB865EF7-F363-470E-9748-0D0D818FEF0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0BC901-DD3C-41D0-8D36-98498B4DC459}" type="pres">
      <dgm:prSet presAssocID="{DB865EF7-F363-470E-9748-0D0D818FEF06}" presName="hierChild2" presStyleCnt="0"/>
      <dgm:spPr/>
      <dgm:t>
        <a:bodyPr/>
        <a:lstStyle/>
        <a:p>
          <a:endParaRPr lang="en-US"/>
        </a:p>
      </dgm:t>
    </dgm:pt>
    <dgm:pt modelId="{DAD5F403-BB19-4EFC-9065-F995CF513150}" type="pres">
      <dgm:prSet presAssocID="{1D38E1CA-DF1B-4C50-99E7-06C96473E75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F1C355D-0361-4D5E-A98F-76314C534214}" type="pres">
      <dgm:prSet presAssocID="{6DAF7644-2DFF-4CA6-AB91-246D3B92AF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4926C3E-8592-42BC-97DC-7492A9548A1D}" type="pres">
      <dgm:prSet presAssocID="{6DAF7644-2DFF-4CA6-AB91-246D3B92AF40}" presName="rootComposite" presStyleCnt="0"/>
      <dgm:spPr/>
      <dgm:t>
        <a:bodyPr/>
        <a:lstStyle/>
        <a:p>
          <a:endParaRPr lang="en-US"/>
        </a:p>
      </dgm:t>
    </dgm:pt>
    <dgm:pt modelId="{27325F96-FF0E-403B-A628-917954AE29AF}" type="pres">
      <dgm:prSet presAssocID="{6DAF7644-2DFF-4CA6-AB91-246D3B92AF4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36378-2214-42ED-9176-C5A8962A310F}" type="pres">
      <dgm:prSet presAssocID="{6DAF7644-2DFF-4CA6-AB91-246D3B92AF40}" presName="rootConnector" presStyleLbl="node2" presStyleIdx="0" presStyleCnt="2"/>
      <dgm:spPr/>
      <dgm:t>
        <a:bodyPr/>
        <a:lstStyle/>
        <a:p>
          <a:endParaRPr lang="en-US"/>
        </a:p>
      </dgm:t>
    </dgm:pt>
    <dgm:pt modelId="{48FCE61B-4228-44E6-A793-E5660564F80B}" type="pres">
      <dgm:prSet presAssocID="{6DAF7644-2DFF-4CA6-AB91-246D3B92AF40}" presName="hierChild4" presStyleCnt="0"/>
      <dgm:spPr/>
      <dgm:t>
        <a:bodyPr/>
        <a:lstStyle/>
        <a:p>
          <a:endParaRPr lang="en-US"/>
        </a:p>
      </dgm:t>
    </dgm:pt>
    <dgm:pt modelId="{D1F59443-1360-476E-A343-CB802DF6ECDD}" type="pres">
      <dgm:prSet presAssocID="{6DAF7644-2DFF-4CA6-AB91-246D3B92AF40}" presName="hierChild5" presStyleCnt="0"/>
      <dgm:spPr/>
      <dgm:t>
        <a:bodyPr/>
        <a:lstStyle/>
        <a:p>
          <a:endParaRPr lang="en-US"/>
        </a:p>
      </dgm:t>
    </dgm:pt>
    <dgm:pt modelId="{7C4CD859-31D5-4209-BF9B-27E774BA5ACD}" type="pres">
      <dgm:prSet presAssocID="{5A3020C7-2E5A-48D2-9772-9E53B5B4B04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203E349-6BA4-49D3-B100-8D62BEBBAEE4}" type="pres">
      <dgm:prSet presAssocID="{6D440E13-A794-4595-B01F-AE31D27AED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8119F2-53E5-4C13-A0A6-9ACAE351F8C2}" type="pres">
      <dgm:prSet presAssocID="{6D440E13-A794-4595-B01F-AE31D27AEDCE}" presName="rootComposite" presStyleCnt="0"/>
      <dgm:spPr/>
      <dgm:t>
        <a:bodyPr/>
        <a:lstStyle/>
        <a:p>
          <a:endParaRPr lang="en-US"/>
        </a:p>
      </dgm:t>
    </dgm:pt>
    <dgm:pt modelId="{55098FB6-91C4-44EF-8D4C-F040F7E3377D}" type="pres">
      <dgm:prSet presAssocID="{6D440E13-A794-4595-B01F-AE31D27AEDC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D74769-9EFC-4C26-8873-F8F3F66B97F9}" type="pres">
      <dgm:prSet presAssocID="{6D440E13-A794-4595-B01F-AE31D27AEDCE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A84949-B816-465B-B24A-E7E4FCECD0BF}" type="pres">
      <dgm:prSet presAssocID="{6D440E13-A794-4595-B01F-AE31D27AEDCE}" presName="hierChild4" presStyleCnt="0"/>
      <dgm:spPr/>
      <dgm:t>
        <a:bodyPr/>
        <a:lstStyle/>
        <a:p>
          <a:endParaRPr lang="en-US"/>
        </a:p>
      </dgm:t>
    </dgm:pt>
    <dgm:pt modelId="{B582179A-440C-4086-ACED-17E6DCEF7A7A}" type="pres">
      <dgm:prSet presAssocID="{6D440E13-A794-4595-B01F-AE31D27AEDCE}" presName="hierChild5" presStyleCnt="0"/>
      <dgm:spPr/>
      <dgm:t>
        <a:bodyPr/>
        <a:lstStyle/>
        <a:p>
          <a:endParaRPr lang="en-US"/>
        </a:p>
      </dgm:t>
    </dgm:pt>
    <dgm:pt modelId="{2A47C9DD-EB21-4DEC-A2C1-64705F26A497}" type="pres">
      <dgm:prSet presAssocID="{DB865EF7-F363-470E-9748-0D0D818FEF06}" presName="hierChild3" presStyleCnt="0"/>
      <dgm:spPr/>
      <dgm:t>
        <a:bodyPr/>
        <a:lstStyle/>
        <a:p>
          <a:endParaRPr lang="en-US"/>
        </a:p>
      </dgm:t>
    </dgm:pt>
  </dgm:ptLst>
  <dgm:cxnLst>
    <dgm:cxn modelId="{975DAD40-B88E-4735-B249-ED108DD46D36}" type="presOf" srcId="{DB865EF7-F363-470E-9748-0D0D818FEF06}" destId="{F2DEEB85-A54E-48DE-9976-05E54F038B80}" srcOrd="0" destOrd="0" presId="urn:microsoft.com/office/officeart/2005/8/layout/orgChart1"/>
    <dgm:cxn modelId="{F8CD6903-1E4A-40B3-B9CA-E448C5ADE65B}" type="presOf" srcId="{DB865EF7-F363-470E-9748-0D0D818FEF06}" destId="{09134C56-AA8D-4613-A3C6-F62AA0C20B55}" srcOrd="1" destOrd="0" presId="urn:microsoft.com/office/officeart/2005/8/layout/orgChart1"/>
    <dgm:cxn modelId="{23B54F6E-186C-4EDB-9EE5-44BC3DDD27D6}" type="presOf" srcId="{5A3020C7-2E5A-48D2-9772-9E53B5B4B042}" destId="{7C4CD859-31D5-4209-BF9B-27E774BA5ACD}" srcOrd="0" destOrd="0" presId="urn:microsoft.com/office/officeart/2005/8/layout/orgChart1"/>
    <dgm:cxn modelId="{2792CAE8-18FA-43F4-B7FA-89704D989FAD}" srcId="{C440F49D-C8F3-4C8C-8301-1ECD4772EAF9}" destId="{DB865EF7-F363-470E-9748-0D0D818FEF06}" srcOrd="0" destOrd="0" parTransId="{7C5BF0B5-0FA8-484C-8F3B-E260075CCA80}" sibTransId="{621E5C64-D2EA-4BEA-9CDA-659798B2D0EE}"/>
    <dgm:cxn modelId="{1379D975-2E30-4645-8A71-AF82B55EDDE5}" type="presOf" srcId="{1D38E1CA-DF1B-4C50-99E7-06C96473E756}" destId="{DAD5F403-BB19-4EFC-9065-F995CF513150}" srcOrd="0" destOrd="0" presId="urn:microsoft.com/office/officeart/2005/8/layout/orgChart1"/>
    <dgm:cxn modelId="{AA443CBF-3283-4FDE-A7A3-212172239D64}" type="presOf" srcId="{C440F49D-C8F3-4C8C-8301-1ECD4772EAF9}" destId="{52D9B26B-5087-458D-A968-F3AFD9D1C61F}" srcOrd="0" destOrd="0" presId="urn:microsoft.com/office/officeart/2005/8/layout/orgChart1"/>
    <dgm:cxn modelId="{BA2879FC-AE04-4B36-972C-C9763A9AD3B0}" srcId="{DB865EF7-F363-470E-9748-0D0D818FEF06}" destId="{6D440E13-A794-4595-B01F-AE31D27AEDCE}" srcOrd="1" destOrd="0" parTransId="{5A3020C7-2E5A-48D2-9772-9E53B5B4B042}" sibTransId="{FF631B70-22B3-492C-82C1-668C3DE5CE5E}"/>
    <dgm:cxn modelId="{FEB16283-BEB3-4C04-A2E2-B8EB65EE9F6E}" type="presOf" srcId="{6DAF7644-2DFF-4CA6-AB91-246D3B92AF40}" destId="{E3236378-2214-42ED-9176-C5A8962A310F}" srcOrd="1" destOrd="0" presId="urn:microsoft.com/office/officeart/2005/8/layout/orgChart1"/>
    <dgm:cxn modelId="{B0B96B3C-D4E6-42C2-BCDA-0F0B8E228ABC}" srcId="{DB865EF7-F363-470E-9748-0D0D818FEF06}" destId="{6DAF7644-2DFF-4CA6-AB91-246D3B92AF40}" srcOrd="0" destOrd="0" parTransId="{1D38E1CA-DF1B-4C50-99E7-06C96473E756}" sibTransId="{A1E321BF-2435-4459-9EF1-854B20F5818C}"/>
    <dgm:cxn modelId="{A4A73A45-ED5E-43C3-B07A-4ACBA3511202}" type="presOf" srcId="{6DAF7644-2DFF-4CA6-AB91-246D3B92AF40}" destId="{27325F96-FF0E-403B-A628-917954AE29AF}" srcOrd="0" destOrd="0" presId="urn:microsoft.com/office/officeart/2005/8/layout/orgChart1"/>
    <dgm:cxn modelId="{90CC7D9A-2B49-449F-8FF4-8247D7AF877E}" type="presOf" srcId="{6D440E13-A794-4595-B01F-AE31D27AEDCE}" destId="{91D74769-9EFC-4C26-8873-F8F3F66B97F9}" srcOrd="1" destOrd="0" presId="urn:microsoft.com/office/officeart/2005/8/layout/orgChart1"/>
    <dgm:cxn modelId="{DF15ADC4-F4CD-4F49-A54C-F7E4086A13A3}" type="presOf" srcId="{6D440E13-A794-4595-B01F-AE31D27AEDCE}" destId="{55098FB6-91C4-44EF-8D4C-F040F7E3377D}" srcOrd="0" destOrd="0" presId="urn:microsoft.com/office/officeart/2005/8/layout/orgChart1"/>
    <dgm:cxn modelId="{EF7538CB-B83A-466E-8183-65A56F59AAC0}" type="presParOf" srcId="{52D9B26B-5087-458D-A968-F3AFD9D1C61F}" destId="{90FD61C2-7C0C-4F82-AAD4-EC65D74877C9}" srcOrd="0" destOrd="0" presId="urn:microsoft.com/office/officeart/2005/8/layout/orgChart1"/>
    <dgm:cxn modelId="{A36CE541-55EA-42B8-B3AC-9EDDF1DD1229}" type="presParOf" srcId="{90FD61C2-7C0C-4F82-AAD4-EC65D74877C9}" destId="{0682AE16-2746-40A8-8519-E201DBD0BC04}" srcOrd="0" destOrd="0" presId="urn:microsoft.com/office/officeart/2005/8/layout/orgChart1"/>
    <dgm:cxn modelId="{7698F619-64A1-4683-8ABE-D6A9FE1A39AA}" type="presParOf" srcId="{0682AE16-2746-40A8-8519-E201DBD0BC04}" destId="{F2DEEB85-A54E-48DE-9976-05E54F038B80}" srcOrd="0" destOrd="0" presId="urn:microsoft.com/office/officeart/2005/8/layout/orgChart1"/>
    <dgm:cxn modelId="{423D0C12-D0AF-4266-BEFB-A37A400CAFED}" type="presParOf" srcId="{0682AE16-2746-40A8-8519-E201DBD0BC04}" destId="{09134C56-AA8D-4613-A3C6-F62AA0C20B55}" srcOrd="1" destOrd="0" presId="urn:microsoft.com/office/officeart/2005/8/layout/orgChart1"/>
    <dgm:cxn modelId="{CC9BB5FE-00E4-408F-934E-CCA4559D74E1}" type="presParOf" srcId="{90FD61C2-7C0C-4F82-AAD4-EC65D74877C9}" destId="{610BC901-DD3C-41D0-8D36-98498B4DC459}" srcOrd="1" destOrd="0" presId="urn:microsoft.com/office/officeart/2005/8/layout/orgChart1"/>
    <dgm:cxn modelId="{52536658-A392-46F8-B706-C6282939C3A3}" type="presParOf" srcId="{610BC901-DD3C-41D0-8D36-98498B4DC459}" destId="{DAD5F403-BB19-4EFC-9065-F995CF513150}" srcOrd="0" destOrd="0" presId="urn:microsoft.com/office/officeart/2005/8/layout/orgChart1"/>
    <dgm:cxn modelId="{457B5DAE-02F5-4B23-BC35-94F69148B8FE}" type="presParOf" srcId="{610BC901-DD3C-41D0-8D36-98498B4DC459}" destId="{5F1C355D-0361-4D5E-A98F-76314C534214}" srcOrd="1" destOrd="0" presId="urn:microsoft.com/office/officeart/2005/8/layout/orgChart1"/>
    <dgm:cxn modelId="{048F201C-ABA1-4DCF-9F3D-95A3E8FC2060}" type="presParOf" srcId="{5F1C355D-0361-4D5E-A98F-76314C534214}" destId="{A4926C3E-8592-42BC-97DC-7492A9548A1D}" srcOrd="0" destOrd="0" presId="urn:microsoft.com/office/officeart/2005/8/layout/orgChart1"/>
    <dgm:cxn modelId="{89C4E997-ECC3-4510-9415-6D431F5B0281}" type="presParOf" srcId="{A4926C3E-8592-42BC-97DC-7492A9548A1D}" destId="{27325F96-FF0E-403B-A628-917954AE29AF}" srcOrd="0" destOrd="0" presId="urn:microsoft.com/office/officeart/2005/8/layout/orgChart1"/>
    <dgm:cxn modelId="{F1260D57-C857-4908-B431-A30E5905F226}" type="presParOf" srcId="{A4926C3E-8592-42BC-97DC-7492A9548A1D}" destId="{E3236378-2214-42ED-9176-C5A8962A310F}" srcOrd="1" destOrd="0" presId="urn:microsoft.com/office/officeart/2005/8/layout/orgChart1"/>
    <dgm:cxn modelId="{ABCDA396-AB8C-4BDF-81EB-633CAA1C1522}" type="presParOf" srcId="{5F1C355D-0361-4D5E-A98F-76314C534214}" destId="{48FCE61B-4228-44E6-A793-E5660564F80B}" srcOrd="1" destOrd="0" presId="urn:microsoft.com/office/officeart/2005/8/layout/orgChart1"/>
    <dgm:cxn modelId="{6B34274E-76A3-4C04-B122-FCE8E328BA84}" type="presParOf" srcId="{5F1C355D-0361-4D5E-A98F-76314C534214}" destId="{D1F59443-1360-476E-A343-CB802DF6ECDD}" srcOrd="2" destOrd="0" presId="urn:microsoft.com/office/officeart/2005/8/layout/orgChart1"/>
    <dgm:cxn modelId="{48CB22A1-3429-45D0-9539-7A2D74480218}" type="presParOf" srcId="{610BC901-DD3C-41D0-8D36-98498B4DC459}" destId="{7C4CD859-31D5-4209-BF9B-27E774BA5ACD}" srcOrd="2" destOrd="0" presId="urn:microsoft.com/office/officeart/2005/8/layout/orgChart1"/>
    <dgm:cxn modelId="{713ED9A4-7778-4028-BF2C-DBA1DEDCB0F9}" type="presParOf" srcId="{610BC901-DD3C-41D0-8D36-98498B4DC459}" destId="{6203E349-6BA4-49D3-B100-8D62BEBBAEE4}" srcOrd="3" destOrd="0" presId="urn:microsoft.com/office/officeart/2005/8/layout/orgChart1"/>
    <dgm:cxn modelId="{5372BE02-929F-4315-9AA7-FE8114C44CBF}" type="presParOf" srcId="{6203E349-6BA4-49D3-B100-8D62BEBBAEE4}" destId="{B38119F2-53E5-4C13-A0A6-9ACAE351F8C2}" srcOrd="0" destOrd="0" presId="urn:microsoft.com/office/officeart/2005/8/layout/orgChart1"/>
    <dgm:cxn modelId="{B6F6A5D6-0B61-4F96-AB50-B2D70099775D}" type="presParOf" srcId="{B38119F2-53E5-4C13-A0A6-9ACAE351F8C2}" destId="{55098FB6-91C4-44EF-8D4C-F040F7E3377D}" srcOrd="0" destOrd="0" presId="urn:microsoft.com/office/officeart/2005/8/layout/orgChart1"/>
    <dgm:cxn modelId="{43E36F79-D00B-4682-9C4C-39CA3AC6C802}" type="presParOf" srcId="{B38119F2-53E5-4C13-A0A6-9ACAE351F8C2}" destId="{91D74769-9EFC-4C26-8873-F8F3F66B97F9}" srcOrd="1" destOrd="0" presId="urn:microsoft.com/office/officeart/2005/8/layout/orgChart1"/>
    <dgm:cxn modelId="{BFCE5C8D-CADC-4D70-99D2-E4067C95F421}" type="presParOf" srcId="{6203E349-6BA4-49D3-B100-8D62BEBBAEE4}" destId="{A8A84949-B816-465B-B24A-E7E4FCECD0BF}" srcOrd="1" destOrd="0" presId="urn:microsoft.com/office/officeart/2005/8/layout/orgChart1"/>
    <dgm:cxn modelId="{023348D8-02D9-4A70-9E48-2A0979953E59}" type="presParOf" srcId="{6203E349-6BA4-49D3-B100-8D62BEBBAEE4}" destId="{B582179A-440C-4086-ACED-17E6DCEF7A7A}" srcOrd="2" destOrd="0" presId="urn:microsoft.com/office/officeart/2005/8/layout/orgChart1"/>
    <dgm:cxn modelId="{70EB6B2D-AEBD-4308-B703-23EF62BDEC94}" type="presParOf" srcId="{90FD61C2-7C0C-4F82-AAD4-EC65D74877C9}" destId="{2A47C9DD-EB21-4DEC-A2C1-64705F26A497}" srcOrd="2" destOrd="0" presId="urn:microsoft.com/office/officeart/2005/8/layout/orgChart1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C27CF-3B3C-4BF8-B09D-861599EF48DC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36C9DD-46F1-4FC5-9B75-FA1FE8B6A9A9}" type="doc">
      <dgm:prSet loTypeId="urn:microsoft.com/office/officeart/2005/8/layout/default#1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1607FF-ED0E-4465-83EA-C17701913EEB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smtClean="0"/>
            <a:t>KETUA JABATAN</a:t>
          </a:r>
          <a:endParaRPr lang="en-US" dirty="0"/>
        </a:p>
      </dgm:t>
    </dgm:pt>
    <dgm:pt modelId="{44E90068-E125-4566-8419-B7745214940B}" type="parTrans" cxnId="{739C59ED-98B7-4804-8C0F-AB65F15DDB2B}">
      <dgm:prSet/>
      <dgm:spPr/>
      <dgm:t>
        <a:bodyPr/>
        <a:lstStyle/>
        <a:p>
          <a:endParaRPr lang="en-US"/>
        </a:p>
      </dgm:t>
    </dgm:pt>
    <dgm:pt modelId="{716004D7-522E-4107-BC6D-288040FEC07F}" type="sibTrans" cxnId="{739C59ED-98B7-4804-8C0F-AB65F15DDB2B}">
      <dgm:prSet/>
      <dgm:spPr/>
      <dgm:t>
        <a:bodyPr/>
        <a:lstStyle/>
        <a:p>
          <a:endParaRPr lang="en-US"/>
        </a:p>
      </dgm:t>
    </dgm:pt>
    <dgm:pt modelId="{DB4E8116-0412-4896-B962-C1586A3F373D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 smtClean="0"/>
            <a:t>KETUA UNIT/KETUA PANITIA</a:t>
          </a:r>
          <a:endParaRPr lang="en-US" dirty="0"/>
        </a:p>
      </dgm:t>
    </dgm:pt>
    <dgm:pt modelId="{7D46C2F7-AEB8-4DD3-88CA-FD547C967EAC}" type="parTrans" cxnId="{D7B93642-3EEB-4384-93E7-D4680B5593DB}">
      <dgm:prSet/>
      <dgm:spPr/>
      <dgm:t>
        <a:bodyPr/>
        <a:lstStyle/>
        <a:p>
          <a:endParaRPr lang="en-US"/>
        </a:p>
      </dgm:t>
    </dgm:pt>
    <dgm:pt modelId="{C823489E-A4E6-47F2-BD00-1CF8E53999A7}" type="sibTrans" cxnId="{D7B93642-3EEB-4384-93E7-D4680B5593DB}">
      <dgm:prSet/>
      <dgm:spPr/>
      <dgm:t>
        <a:bodyPr/>
        <a:lstStyle/>
        <a:p>
          <a:endParaRPr lang="en-US"/>
        </a:p>
      </dgm:t>
    </dgm:pt>
    <dgm:pt modelId="{C4FCBC4A-437B-404F-B698-651797AA271F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smtClean="0"/>
            <a:t>GURU CEMERLANG</a:t>
          </a:r>
          <a:endParaRPr lang="en-US" dirty="0"/>
        </a:p>
      </dgm:t>
    </dgm:pt>
    <dgm:pt modelId="{3F45B66D-2BCF-4C72-BC9B-760DCF3CB917}" type="parTrans" cxnId="{2A164334-F9A4-4592-AD1B-6EF8C2568887}">
      <dgm:prSet/>
      <dgm:spPr/>
      <dgm:t>
        <a:bodyPr/>
        <a:lstStyle/>
        <a:p>
          <a:endParaRPr lang="en-US"/>
        </a:p>
      </dgm:t>
    </dgm:pt>
    <dgm:pt modelId="{49535A2C-FA3C-4607-AB4A-1AC2C137C326}" type="sibTrans" cxnId="{2A164334-F9A4-4592-AD1B-6EF8C2568887}">
      <dgm:prSet/>
      <dgm:spPr/>
      <dgm:t>
        <a:bodyPr/>
        <a:lstStyle/>
        <a:p>
          <a:endParaRPr lang="en-US"/>
        </a:p>
      </dgm:t>
    </dgm:pt>
    <dgm:pt modelId="{FF6E3B32-C23F-4F57-8F03-3849A577E994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 smtClean="0"/>
            <a:t>TENAGA PENGAJAR</a:t>
          </a:r>
          <a:endParaRPr lang="en-US" dirty="0"/>
        </a:p>
      </dgm:t>
    </dgm:pt>
    <dgm:pt modelId="{61A020FA-B54E-4B36-BC8E-EEE375789C5E}" type="parTrans" cxnId="{D0C04125-5CAC-4641-ABDF-4F16DAEB62D1}">
      <dgm:prSet/>
      <dgm:spPr/>
      <dgm:t>
        <a:bodyPr/>
        <a:lstStyle/>
        <a:p>
          <a:endParaRPr lang="en-US"/>
        </a:p>
      </dgm:t>
    </dgm:pt>
    <dgm:pt modelId="{5906AA53-DB3C-4BA6-81B4-995D52FE8412}" type="sibTrans" cxnId="{D0C04125-5CAC-4641-ABDF-4F16DAEB62D1}">
      <dgm:prSet/>
      <dgm:spPr/>
      <dgm:t>
        <a:bodyPr/>
        <a:lstStyle/>
        <a:p>
          <a:endParaRPr lang="en-US"/>
        </a:p>
      </dgm:t>
    </dgm:pt>
    <dgm:pt modelId="{F4183739-B1EF-42E6-AEA6-3891FB303445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smtClean="0"/>
            <a:t>JURULATIH UTAMA PENTAKSIRAN</a:t>
          </a:r>
          <a:endParaRPr lang="en-US" dirty="0"/>
        </a:p>
      </dgm:t>
    </dgm:pt>
    <dgm:pt modelId="{38DA12B5-0310-4B0B-B79A-204569C632EE}" type="parTrans" cxnId="{9180962D-F5E6-481E-BA24-C66A09D2BA6F}">
      <dgm:prSet/>
      <dgm:spPr/>
      <dgm:t>
        <a:bodyPr/>
        <a:lstStyle/>
        <a:p>
          <a:endParaRPr lang="en-US"/>
        </a:p>
      </dgm:t>
    </dgm:pt>
    <dgm:pt modelId="{68CE355A-9DE7-436D-A432-27E29BFA9634}" type="sibTrans" cxnId="{9180962D-F5E6-481E-BA24-C66A09D2BA6F}">
      <dgm:prSet/>
      <dgm:spPr/>
      <dgm:t>
        <a:bodyPr/>
        <a:lstStyle/>
        <a:p>
          <a:endParaRPr lang="en-US"/>
        </a:p>
      </dgm:t>
    </dgm:pt>
    <dgm:pt modelId="{E94E8375-7E25-435F-B8AF-7C5E590A1D71}">
      <dgm:prSet phldrT="[Text]"/>
      <dgm:spPr>
        <a:solidFill>
          <a:srgbClr val="000099"/>
        </a:solidFill>
      </dgm:spPr>
      <dgm:t>
        <a:bodyPr/>
        <a:lstStyle/>
        <a:p>
          <a:r>
            <a:rPr lang="en-US" smtClean="0"/>
            <a:t>PENSYARAH </a:t>
          </a:r>
          <a:r>
            <a:rPr lang="en-US" dirty="0" smtClean="0"/>
            <a:t>YANG DILANTIK </a:t>
          </a:r>
          <a:r>
            <a:rPr lang="en-US" smtClean="0"/>
            <a:t>OLEH </a:t>
          </a:r>
          <a:r>
            <a:rPr lang="en-US" smtClean="0"/>
            <a:t>PENGETUA/PENSYARAH </a:t>
          </a:r>
          <a:r>
            <a:rPr lang="en-US" dirty="0" smtClean="0"/>
            <a:t>BESAR</a:t>
          </a:r>
          <a:endParaRPr lang="en-US" dirty="0"/>
        </a:p>
      </dgm:t>
    </dgm:pt>
    <dgm:pt modelId="{4D2FEFF9-1248-4D2C-A677-C1735F74D688}" type="parTrans" cxnId="{3D1142E5-E8EA-4190-8839-5ED3C72C9E16}">
      <dgm:prSet/>
      <dgm:spPr/>
      <dgm:t>
        <a:bodyPr/>
        <a:lstStyle/>
        <a:p>
          <a:endParaRPr lang="en-US"/>
        </a:p>
      </dgm:t>
    </dgm:pt>
    <dgm:pt modelId="{B4CAF200-C836-4D83-9761-537AB4853F03}" type="sibTrans" cxnId="{3D1142E5-E8EA-4190-8839-5ED3C72C9E16}">
      <dgm:prSet/>
      <dgm:spPr/>
      <dgm:t>
        <a:bodyPr/>
        <a:lstStyle/>
        <a:p>
          <a:endParaRPr lang="en-US"/>
        </a:p>
      </dgm:t>
    </dgm:pt>
    <dgm:pt modelId="{B694F102-0259-44CC-816F-20181680D78D}" type="pres">
      <dgm:prSet presAssocID="{F836C9DD-46F1-4FC5-9B75-FA1FE8B6A9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594DBC-E4D1-413B-8F07-DE1D15AC947B}" type="pres">
      <dgm:prSet presAssocID="{1D1607FF-ED0E-4465-83EA-C17701913EEB}" presName="node" presStyleLbl="node1" presStyleIdx="0" presStyleCnt="6" custLinFactNeighborX="3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EF4F4-A67C-4B06-A83F-7310FC14F2AE}" type="pres">
      <dgm:prSet presAssocID="{716004D7-522E-4107-BC6D-288040FEC07F}" presName="sibTrans" presStyleCnt="0"/>
      <dgm:spPr/>
      <dgm:t>
        <a:bodyPr/>
        <a:lstStyle/>
        <a:p>
          <a:endParaRPr lang="en-US"/>
        </a:p>
      </dgm:t>
    </dgm:pt>
    <dgm:pt modelId="{BFB50652-65BB-44E9-9F95-F5573C4D9EE6}" type="pres">
      <dgm:prSet presAssocID="{DB4E8116-0412-4896-B962-C1586A3F37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9BFD5-0163-436C-98CE-B9D1102AC848}" type="pres">
      <dgm:prSet presAssocID="{C823489E-A4E6-47F2-BD00-1CF8E53999A7}" presName="sibTrans" presStyleCnt="0"/>
      <dgm:spPr/>
      <dgm:t>
        <a:bodyPr/>
        <a:lstStyle/>
        <a:p>
          <a:endParaRPr lang="en-US"/>
        </a:p>
      </dgm:t>
    </dgm:pt>
    <dgm:pt modelId="{4FB310F5-21BB-4CC5-A072-822316B5417B}" type="pres">
      <dgm:prSet presAssocID="{C4FCBC4A-437B-404F-B698-651797AA271F}" presName="node" presStyleLbl="node1" presStyleIdx="2" presStyleCnt="6" custLinFactNeighborX="-1682" custLinFactNeighborY="-3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9ED9D-09B5-4846-BA1C-B09BC42D4E29}" type="pres">
      <dgm:prSet presAssocID="{49535A2C-FA3C-4607-AB4A-1AC2C137C326}" presName="sibTrans" presStyleCnt="0"/>
      <dgm:spPr/>
      <dgm:t>
        <a:bodyPr/>
        <a:lstStyle/>
        <a:p>
          <a:endParaRPr lang="en-US"/>
        </a:p>
      </dgm:t>
    </dgm:pt>
    <dgm:pt modelId="{479EC4DE-EC7F-4E15-9351-4401FD7EF297}" type="pres">
      <dgm:prSet presAssocID="{FF6E3B32-C23F-4F57-8F03-3849A577E99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3FFBA-5E84-4B6D-AE88-664E87D822C8}" type="pres">
      <dgm:prSet presAssocID="{5906AA53-DB3C-4BA6-81B4-995D52FE8412}" presName="sibTrans" presStyleCnt="0"/>
      <dgm:spPr/>
      <dgm:t>
        <a:bodyPr/>
        <a:lstStyle/>
        <a:p>
          <a:endParaRPr lang="en-US"/>
        </a:p>
      </dgm:t>
    </dgm:pt>
    <dgm:pt modelId="{1D3C7E62-B3DE-4492-9AE1-CEB81E0E341B}" type="pres">
      <dgm:prSet presAssocID="{F4183739-B1EF-42E6-AEA6-3891FB303445}" presName="node" presStyleLbl="node1" presStyleIdx="4" presStyleCnt="6" custLinFactNeighborX="-741" custLinFactNeighborY="-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71A4C-0271-47FD-87A6-DE0F9AD3AD28}" type="pres">
      <dgm:prSet presAssocID="{68CE355A-9DE7-436D-A432-27E29BFA9634}" presName="sibTrans" presStyleCnt="0"/>
      <dgm:spPr/>
      <dgm:t>
        <a:bodyPr/>
        <a:lstStyle/>
        <a:p>
          <a:endParaRPr lang="en-US"/>
        </a:p>
      </dgm:t>
    </dgm:pt>
    <dgm:pt modelId="{78ADCD86-DC8B-4367-B72B-CA789DFB3A56}" type="pres">
      <dgm:prSet presAssocID="{E94E8375-7E25-435F-B8AF-7C5E590A1D71}" presName="node" presStyleLbl="node1" presStyleIdx="5" presStyleCnt="6" custLinFactNeighborX="-741" custLinFactNeighborY="-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1B90F-6599-4B50-9823-A860BE21A8A3}" type="presOf" srcId="{FF6E3B32-C23F-4F57-8F03-3849A577E994}" destId="{479EC4DE-EC7F-4E15-9351-4401FD7EF297}" srcOrd="0" destOrd="0" presId="urn:microsoft.com/office/officeart/2005/8/layout/default#11"/>
    <dgm:cxn modelId="{D0C04125-5CAC-4641-ABDF-4F16DAEB62D1}" srcId="{F836C9DD-46F1-4FC5-9B75-FA1FE8B6A9A9}" destId="{FF6E3B32-C23F-4F57-8F03-3849A577E994}" srcOrd="3" destOrd="0" parTransId="{61A020FA-B54E-4B36-BC8E-EEE375789C5E}" sibTransId="{5906AA53-DB3C-4BA6-81B4-995D52FE8412}"/>
    <dgm:cxn modelId="{9180962D-F5E6-481E-BA24-C66A09D2BA6F}" srcId="{F836C9DD-46F1-4FC5-9B75-FA1FE8B6A9A9}" destId="{F4183739-B1EF-42E6-AEA6-3891FB303445}" srcOrd="4" destOrd="0" parTransId="{38DA12B5-0310-4B0B-B79A-204569C632EE}" sibTransId="{68CE355A-9DE7-436D-A432-27E29BFA9634}"/>
    <dgm:cxn modelId="{2A164334-F9A4-4592-AD1B-6EF8C2568887}" srcId="{F836C9DD-46F1-4FC5-9B75-FA1FE8B6A9A9}" destId="{C4FCBC4A-437B-404F-B698-651797AA271F}" srcOrd="2" destOrd="0" parTransId="{3F45B66D-2BCF-4C72-BC9B-760DCF3CB917}" sibTransId="{49535A2C-FA3C-4607-AB4A-1AC2C137C326}"/>
    <dgm:cxn modelId="{3D1142E5-E8EA-4190-8839-5ED3C72C9E16}" srcId="{F836C9DD-46F1-4FC5-9B75-FA1FE8B6A9A9}" destId="{E94E8375-7E25-435F-B8AF-7C5E590A1D71}" srcOrd="5" destOrd="0" parTransId="{4D2FEFF9-1248-4D2C-A677-C1735F74D688}" sibTransId="{B4CAF200-C836-4D83-9761-537AB4853F03}"/>
    <dgm:cxn modelId="{0B0B50EB-5395-441D-8EAE-8A313E0259F4}" type="presOf" srcId="{DB4E8116-0412-4896-B962-C1586A3F373D}" destId="{BFB50652-65BB-44E9-9F95-F5573C4D9EE6}" srcOrd="0" destOrd="0" presId="urn:microsoft.com/office/officeart/2005/8/layout/default#11"/>
    <dgm:cxn modelId="{CE5D2C8B-1CD6-437F-B53A-248C9CC8E890}" type="presOf" srcId="{F836C9DD-46F1-4FC5-9B75-FA1FE8B6A9A9}" destId="{B694F102-0259-44CC-816F-20181680D78D}" srcOrd="0" destOrd="0" presId="urn:microsoft.com/office/officeart/2005/8/layout/default#11"/>
    <dgm:cxn modelId="{12424594-A630-4A61-8163-BAA059CA2F1E}" type="presOf" srcId="{E94E8375-7E25-435F-B8AF-7C5E590A1D71}" destId="{78ADCD86-DC8B-4367-B72B-CA789DFB3A56}" srcOrd="0" destOrd="0" presId="urn:microsoft.com/office/officeart/2005/8/layout/default#11"/>
    <dgm:cxn modelId="{739C59ED-98B7-4804-8C0F-AB65F15DDB2B}" srcId="{F836C9DD-46F1-4FC5-9B75-FA1FE8B6A9A9}" destId="{1D1607FF-ED0E-4465-83EA-C17701913EEB}" srcOrd="0" destOrd="0" parTransId="{44E90068-E125-4566-8419-B7745214940B}" sibTransId="{716004D7-522E-4107-BC6D-288040FEC07F}"/>
    <dgm:cxn modelId="{255C1E90-1D3E-413E-B4C8-BDAE8896D754}" type="presOf" srcId="{F4183739-B1EF-42E6-AEA6-3891FB303445}" destId="{1D3C7E62-B3DE-4492-9AE1-CEB81E0E341B}" srcOrd="0" destOrd="0" presId="urn:microsoft.com/office/officeart/2005/8/layout/default#11"/>
    <dgm:cxn modelId="{FF72A32E-8C2A-4613-80A5-937FDB150CF8}" type="presOf" srcId="{1D1607FF-ED0E-4465-83EA-C17701913EEB}" destId="{87594DBC-E4D1-413B-8F07-DE1D15AC947B}" srcOrd="0" destOrd="0" presId="urn:microsoft.com/office/officeart/2005/8/layout/default#11"/>
    <dgm:cxn modelId="{D7B93642-3EEB-4384-93E7-D4680B5593DB}" srcId="{F836C9DD-46F1-4FC5-9B75-FA1FE8B6A9A9}" destId="{DB4E8116-0412-4896-B962-C1586A3F373D}" srcOrd="1" destOrd="0" parTransId="{7D46C2F7-AEB8-4DD3-88CA-FD547C967EAC}" sibTransId="{C823489E-A4E6-47F2-BD00-1CF8E53999A7}"/>
    <dgm:cxn modelId="{01323E6D-A912-4908-A328-96AADCFA73EB}" type="presOf" srcId="{C4FCBC4A-437B-404F-B698-651797AA271F}" destId="{4FB310F5-21BB-4CC5-A072-822316B5417B}" srcOrd="0" destOrd="0" presId="urn:microsoft.com/office/officeart/2005/8/layout/default#11"/>
    <dgm:cxn modelId="{D00FAD2E-6DBD-470E-84C8-A392E9BCE01B}" type="presParOf" srcId="{B694F102-0259-44CC-816F-20181680D78D}" destId="{87594DBC-E4D1-413B-8F07-DE1D15AC947B}" srcOrd="0" destOrd="0" presId="urn:microsoft.com/office/officeart/2005/8/layout/default#11"/>
    <dgm:cxn modelId="{AF10F6AC-E254-43AE-AA86-A9F063307093}" type="presParOf" srcId="{B694F102-0259-44CC-816F-20181680D78D}" destId="{DB3EF4F4-A67C-4B06-A83F-7310FC14F2AE}" srcOrd="1" destOrd="0" presId="urn:microsoft.com/office/officeart/2005/8/layout/default#11"/>
    <dgm:cxn modelId="{96BC6197-BFF4-4D4E-BE57-ED27EB66D8A5}" type="presParOf" srcId="{B694F102-0259-44CC-816F-20181680D78D}" destId="{BFB50652-65BB-44E9-9F95-F5573C4D9EE6}" srcOrd="2" destOrd="0" presId="urn:microsoft.com/office/officeart/2005/8/layout/default#11"/>
    <dgm:cxn modelId="{A997E692-ED53-4E2B-9E19-E33A931D7C37}" type="presParOf" srcId="{B694F102-0259-44CC-816F-20181680D78D}" destId="{2749BFD5-0163-436C-98CE-B9D1102AC848}" srcOrd="3" destOrd="0" presId="urn:microsoft.com/office/officeart/2005/8/layout/default#11"/>
    <dgm:cxn modelId="{A5725BDF-235F-4B85-B793-C00B51729CC1}" type="presParOf" srcId="{B694F102-0259-44CC-816F-20181680D78D}" destId="{4FB310F5-21BB-4CC5-A072-822316B5417B}" srcOrd="4" destOrd="0" presId="urn:microsoft.com/office/officeart/2005/8/layout/default#11"/>
    <dgm:cxn modelId="{A9D8CBA1-C18E-4445-92DF-C3BEDBF42B6D}" type="presParOf" srcId="{B694F102-0259-44CC-816F-20181680D78D}" destId="{DE09ED9D-09B5-4846-BA1C-B09BC42D4E29}" srcOrd="5" destOrd="0" presId="urn:microsoft.com/office/officeart/2005/8/layout/default#11"/>
    <dgm:cxn modelId="{A3E535C8-7946-4BE8-A56A-25248C3A77DC}" type="presParOf" srcId="{B694F102-0259-44CC-816F-20181680D78D}" destId="{479EC4DE-EC7F-4E15-9351-4401FD7EF297}" srcOrd="6" destOrd="0" presId="urn:microsoft.com/office/officeart/2005/8/layout/default#11"/>
    <dgm:cxn modelId="{6EC07CD1-2729-49E7-A805-8F5B44D43BC1}" type="presParOf" srcId="{B694F102-0259-44CC-816F-20181680D78D}" destId="{5633FFBA-5E84-4B6D-AE88-664E87D822C8}" srcOrd="7" destOrd="0" presId="urn:microsoft.com/office/officeart/2005/8/layout/default#11"/>
    <dgm:cxn modelId="{6B826F1E-640E-4897-9C8A-1B8356F2C945}" type="presParOf" srcId="{B694F102-0259-44CC-816F-20181680D78D}" destId="{1D3C7E62-B3DE-4492-9AE1-CEB81E0E341B}" srcOrd="8" destOrd="0" presId="urn:microsoft.com/office/officeart/2005/8/layout/default#11"/>
    <dgm:cxn modelId="{FF3BD378-130F-4515-B97E-6BEC08E6A313}" type="presParOf" srcId="{B694F102-0259-44CC-816F-20181680D78D}" destId="{DEE71A4C-0271-47FD-87A6-DE0F9AD3AD28}" srcOrd="9" destOrd="0" presId="urn:microsoft.com/office/officeart/2005/8/layout/default#11"/>
    <dgm:cxn modelId="{E9FB9EA2-B0E8-4AAA-AB5A-D5B45E5A2405}" type="presParOf" srcId="{B694F102-0259-44CC-816F-20181680D78D}" destId="{78ADCD86-DC8B-4367-B72B-CA789DFB3A56}" srcOrd="10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57F0498-36D0-4878-955F-F37B9DD690D6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36C9DD-46F1-4FC5-9B75-FA1FE8B6A9A9}" type="doc">
      <dgm:prSet loTypeId="urn:microsoft.com/office/officeart/2005/8/layout/default#25" loCatId="list" qsTypeId="urn:microsoft.com/office/officeart/2005/8/quickstyle/3d2" qsCatId="3D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1D1607FF-ED0E-4465-83EA-C17701913EEB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000" dirty="0" smtClean="0"/>
            <a:t>PETUGAS DILANTIK </a:t>
          </a:r>
        </a:p>
        <a:p>
          <a:r>
            <a:rPr lang="en-US" sz="2000" dirty="0" smtClean="0"/>
            <a:t>OLEH  </a:t>
          </a:r>
        </a:p>
        <a:p>
          <a:r>
            <a:rPr lang="en-US" sz="2000" dirty="0" smtClean="0"/>
            <a:t>LEMBAGA PEPERIKSAAN</a:t>
          </a:r>
          <a:endParaRPr lang="en-US" sz="2000" dirty="0"/>
        </a:p>
      </dgm:t>
    </dgm:pt>
    <dgm:pt modelId="{44E90068-E125-4566-8419-B7745214940B}" type="parTrans" cxnId="{739C59ED-98B7-4804-8C0F-AB65F15DDB2B}">
      <dgm:prSet/>
      <dgm:spPr/>
      <dgm:t>
        <a:bodyPr/>
        <a:lstStyle/>
        <a:p>
          <a:endParaRPr lang="en-US"/>
        </a:p>
      </dgm:t>
    </dgm:pt>
    <dgm:pt modelId="{716004D7-522E-4107-BC6D-288040FEC07F}" type="sibTrans" cxnId="{739C59ED-98B7-4804-8C0F-AB65F15DDB2B}">
      <dgm:prSet/>
      <dgm:spPr/>
      <dgm:t>
        <a:bodyPr/>
        <a:lstStyle/>
        <a:p>
          <a:endParaRPr lang="en-US"/>
        </a:p>
      </dgm:t>
    </dgm:pt>
    <dgm:pt modelId="{C4FCBC4A-437B-404F-B698-651797AA271F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sz="2000" dirty="0" smtClean="0"/>
            <a:t>PETUGAS DILANTIK </a:t>
          </a:r>
        </a:p>
        <a:p>
          <a:r>
            <a:rPr lang="en-US" sz="2000" dirty="0" smtClean="0"/>
            <a:t>OLEH </a:t>
          </a:r>
        </a:p>
        <a:p>
          <a:r>
            <a:rPr lang="en-US" sz="2000" dirty="0" smtClean="0"/>
            <a:t>PEJABAT PELAJARAN DAERAH</a:t>
          </a:r>
          <a:endParaRPr lang="en-US" sz="2000" dirty="0"/>
        </a:p>
      </dgm:t>
    </dgm:pt>
    <dgm:pt modelId="{3F45B66D-2BCF-4C72-BC9B-760DCF3CB917}" type="parTrans" cxnId="{2A164334-F9A4-4592-AD1B-6EF8C2568887}">
      <dgm:prSet/>
      <dgm:spPr/>
      <dgm:t>
        <a:bodyPr/>
        <a:lstStyle/>
        <a:p>
          <a:endParaRPr lang="en-US"/>
        </a:p>
      </dgm:t>
    </dgm:pt>
    <dgm:pt modelId="{49535A2C-FA3C-4607-AB4A-1AC2C137C326}" type="sibTrans" cxnId="{2A164334-F9A4-4592-AD1B-6EF8C2568887}">
      <dgm:prSet/>
      <dgm:spPr/>
      <dgm:t>
        <a:bodyPr/>
        <a:lstStyle/>
        <a:p>
          <a:endParaRPr lang="en-US"/>
        </a:p>
      </dgm:t>
    </dgm:pt>
    <dgm:pt modelId="{DB4E8116-0412-4896-B962-C1586A3F373D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000" dirty="0" smtClean="0"/>
            <a:t>PETUGAS DILANTIK </a:t>
          </a:r>
        </a:p>
        <a:p>
          <a:r>
            <a:rPr lang="en-US" sz="2000" dirty="0" smtClean="0"/>
            <a:t>OLEH </a:t>
          </a:r>
        </a:p>
        <a:p>
          <a:r>
            <a:rPr lang="en-US" sz="2000" dirty="0" smtClean="0"/>
            <a:t> JABATAN PELAJARAN NEGERI</a:t>
          </a:r>
          <a:endParaRPr lang="en-US" sz="2000" dirty="0"/>
        </a:p>
      </dgm:t>
    </dgm:pt>
    <dgm:pt modelId="{C823489E-A4E6-47F2-BD00-1CF8E53999A7}" type="sibTrans" cxnId="{D7B93642-3EEB-4384-93E7-D4680B5593DB}">
      <dgm:prSet/>
      <dgm:spPr/>
      <dgm:t>
        <a:bodyPr/>
        <a:lstStyle/>
        <a:p>
          <a:endParaRPr lang="en-US"/>
        </a:p>
      </dgm:t>
    </dgm:pt>
    <dgm:pt modelId="{7D46C2F7-AEB8-4DD3-88CA-FD547C967EAC}" type="parTrans" cxnId="{D7B93642-3EEB-4384-93E7-D4680B5593DB}">
      <dgm:prSet/>
      <dgm:spPr/>
      <dgm:t>
        <a:bodyPr/>
        <a:lstStyle/>
        <a:p>
          <a:endParaRPr lang="en-US"/>
        </a:p>
      </dgm:t>
    </dgm:pt>
    <dgm:pt modelId="{B694F102-0259-44CC-816F-20181680D78D}" type="pres">
      <dgm:prSet presAssocID="{F836C9DD-46F1-4FC5-9B75-FA1FE8B6A9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594DBC-E4D1-413B-8F07-DE1D15AC947B}" type="pres">
      <dgm:prSet presAssocID="{1D1607FF-ED0E-4465-83EA-C17701913E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EF4F4-A67C-4B06-A83F-7310FC14F2AE}" type="pres">
      <dgm:prSet presAssocID="{716004D7-522E-4107-BC6D-288040FEC07F}" presName="sibTrans" presStyleCnt="0"/>
      <dgm:spPr/>
      <dgm:t>
        <a:bodyPr/>
        <a:lstStyle/>
        <a:p>
          <a:endParaRPr lang="en-US"/>
        </a:p>
      </dgm:t>
    </dgm:pt>
    <dgm:pt modelId="{BFB50652-65BB-44E9-9F95-F5573C4D9EE6}" type="pres">
      <dgm:prSet presAssocID="{DB4E8116-0412-4896-B962-C1586A3F37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9BFD5-0163-436C-98CE-B9D1102AC848}" type="pres">
      <dgm:prSet presAssocID="{C823489E-A4E6-47F2-BD00-1CF8E53999A7}" presName="sibTrans" presStyleCnt="0"/>
      <dgm:spPr/>
      <dgm:t>
        <a:bodyPr/>
        <a:lstStyle/>
        <a:p>
          <a:endParaRPr lang="en-US"/>
        </a:p>
      </dgm:t>
    </dgm:pt>
    <dgm:pt modelId="{4FB310F5-21BB-4CC5-A072-822316B5417B}" type="pres">
      <dgm:prSet presAssocID="{C4FCBC4A-437B-404F-B698-651797AA27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64334-F9A4-4592-AD1B-6EF8C2568887}" srcId="{F836C9DD-46F1-4FC5-9B75-FA1FE8B6A9A9}" destId="{C4FCBC4A-437B-404F-B698-651797AA271F}" srcOrd="2" destOrd="0" parTransId="{3F45B66D-2BCF-4C72-BC9B-760DCF3CB917}" sibTransId="{49535A2C-FA3C-4607-AB4A-1AC2C137C326}"/>
    <dgm:cxn modelId="{5544CAC6-0561-407F-97BD-D7E12A8B38E9}" type="presOf" srcId="{F836C9DD-46F1-4FC5-9B75-FA1FE8B6A9A9}" destId="{B694F102-0259-44CC-816F-20181680D78D}" srcOrd="0" destOrd="0" presId="urn:microsoft.com/office/officeart/2005/8/layout/default#25"/>
    <dgm:cxn modelId="{9EA4DBA6-176A-4113-A719-95F4C1EB5442}" type="presOf" srcId="{1D1607FF-ED0E-4465-83EA-C17701913EEB}" destId="{87594DBC-E4D1-413B-8F07-DE1D15AC947B}" srcOrd="0" destOrd="0" presId="urn:microsoft.com/office/officeart/2005/8/layout/default#25"/>
    <dgm:cxn modelId="{AC02CCB6-44DB-4051-A689-075AADBC4D1C}" type="presOf" srcId="{C4FCBC4A-437B-404F-B698-651797AA271F}" destId="{4FB310F5-21BB-4CC5-A072-822316B5417B}" srcOrd="0" destOrd="0" presId="urn:microsoft.com/office/officeart/2005/8/layout/default#25"/>
    <dgm:cxn modelId="{739C59ED-98B7-4804-8C0F-AB65F15DDB2B}" srcId="{F836C9DD-46F1-4FC5-9B75-FA1FE8B6A9A9}" destId="{1D1607FF-ED0E-4465-83EA-C17701913EEB}" srcOrd="0" destOrd="0" parTransId="{44E90068-E125-4566-8419-B7745214940B}" sibTransId="{716004D7-522E-4107-BC6D-288040FEC07F}"/>
    <dgm:cxn modelId="{FFA91DEA-6496-44B0-AC7C-DC4AFC397F08}" type="presOf" srcId="{DB4E8116-0412-4896-B962-C1586A3F373D}" destId="{BFB50652-65BB-44E9-9F95-F5573C4D9EE6}" srcOrd="0" destOrd="0" presId="urn:microsoft.com/office/officeart/2005/8/layout/default#25"/>
    <dgm:cxn modelId="{D7B93642-3EEB-4384-93E7-D4680B5593DB}" srcId="{F836C9DD-46F1-4FC5-9B75-FA1FE8B6A9A9}" destId="{DB4E8116-0412-4896-B962-C1586A3F373D}" srcOrd="1" destOrd="0" parTransId="{7D46C2F7-AEB8-4DD3-88CA-FD547C967EAC}" sibTransId="{C823489E-A4E6-47F2-BD00-1CF8E53999A7}"/>
    <dgm:cxn modelId="{668C790C-FCDD-4548-849B-AB45FD73E66D}" type="presParOf" srcId="{B694F102-0259-44CC-816F-20181680D78D}" destId="{87594DBC-E4D1-413B-8F07-DE1D15AC947B}" srcOrd="0" destOrd="0" presId="urn:microsoft.com/office/officeart/2005/8/layout/default#25"/>
    <dgm:cxn modelId="{2CA77C52-DB82-48F2-8813-F9334E285746}" type="presParOf" srcId="{B694F102-0259-44CC-816F-20181680D78D}" destId="{DB3EF4F4-A67C-4B06-A83F-7310FC14F2AE}" srcOrd="1" destOrd="0" presId="urn:microsoft.com/office/officeart/2005/8/layout/default#25"/>
    <dgm:cxn modelId="{1DCB242F-DB1A-4D40-AD32-22BA4BE5A766}" type="presParOf" srcId="{B694F102-0259-44CC-816F-20181680D78D}" destId="{BFB50652-65BB-44E9-9F95-F5573C4D9EE6}" srcOrd="2" destOrd="0" presId="urn:microsoft.com/office/officeart/2005/8/layout/default#25"/>
    <dgm:cxn modelId="{3889E6FB-3C75-4743-8D66-AABCB63DCAEA}" type="presParOf" srcId="{B694F102-0259-44CC-816F-20181680D78D}" destId="{2749BFD5-0163-436C-98CE-B9D1102AC848}" srcOrd="3" destOrd="0" presId="urn:microsoft.com/office/officeart/2005/8/layout/default#25"/>
    <dgm:cxn modelId="{3C02203F-D507-4122-88AD-19016ABF61C7}" type="presParOf" srcId="{B694F102-0259-44CC-816F-20181680D78D}" destId="{4FB310F5-21BB-4CC5-A072-822316B5417B}" srcOrd="4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CD859-31D5-4209-BF9B-27E774BA5ACD}">
      <dsp:nvSpPr>
        <dsp:cNvPr id="0" name=""/>
        <dsp:cNvSpPr/>
      </dsp:nvSpPr>
      <dsp:spPr>
        <a:xfrm>
          <a:off x="4076700" y="2165508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91"/>
              </a:lnTo>
              <a:lnTo>
                <a:pt x="2230963" y="387191"/>
              </a:lnTo>
              <a:lnTo>
                <a:pt x="2230963" y="7743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5F403-BB19-4EFC-9065-F995CF513150}">
      <dsp:nvSpPr>
        <dsp:cNvPr id="0" name=""/>
        <dsp:cNvSpPr/>
      </dsp:nvSpPr>
      <dsp:spPr>
        <a:xfrm>
          <a:off x="1845736" y="2165508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2230963" y="0"/>
              </a:moveTo>
              <a:lnTo>
                <a:pt x="2230963" y="387191"/>
              </a:lnTo>
              <a:lnTo>
                <a:pt x="0" y="387191"/>
              </a:lnTo>
              <a:lnTo>
                <a:pt x="0" y="7743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EEB85-A54E-48DE-9976-05E54F038B80}">
      <dsp:nvSpPr>
        <dsp:cNvPr id="0" name=""/>
        <dsp:cNvSpPr/>
      </dsp:nvSpPr>
      <dsp:spPr>
        <a:xfrm>
          <a:off x="2232928" y="321736"/>
          <a:ext cx="3687542" cy="1843771"/>
        </a:xfrm>
        <a:prstGeom prst="rect">
          <a:avLst/>
        </a:prstGeom>
        <a:solidFill>
          <a:srgbClr val="00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</a:rPr>
            <a:t>PENYELARASAN DALAMAN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2232928" y="321736"/>
        <a:ext cx="3687542" cy="1843771"/>
      </dsp:txXfrm>
    </dsp:sp>
    <dsp:sp modelId="{27325F96-FF0E-403B-A628-917954AE29AF}">
      <dsp:nvSpPr>
        <dsp:cNvPr id="0" name=""/>
        <dsp:cNvSpPr/>
      </dsp:nvSpPr>
      <dsp:spPr>
        <a:xfrm>
          <a:off x="1965" y="2939891"/>
          <a:ext cx="3687542" cy="1843771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PENTAKSIRAN PUSAT YANG MEMPUNYAI TUGASAN DAN PENSKORAN BERBEZA SETIAP TAHUN</a:t>
          </a:r>
          <a:endParaRPr lang="en-US" sz="1800" kern="1200" dirty="0"/>
        </a:p>
      </dsp:txBody>
      <dsp:txXfrm>
        <a:off x="1965" y="2939891"/>
        <a:ext cx="3687542" cy="1843771"/>
      </dsp:txXfrm>
    </dsp:sp>
    <dsp:sp modelId="{55098FB6-91C4-44EF-8D4C-F040F7E3377D}">
      <dsp:nvSpPr>
        <dsp:cNvPr id="0" name=""/>
        <dsp:cNvSpPr/>
      </dsp:nvSpPr>
      <dsp:spPr>
        <a:xfrm>
          <a:off x="4463891" y="2939891"/>
          <a:ext cx="3687542" cy="1843771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kern="1200" dirty="0" smtClean="0"/>
            <a:t>MENYELARASKAN KEFAHAMAN MENGENAI TUGASAN DAN PENSKORAN PENTAKSIRAN PUSAT ANTARA </a:t>
          </a:r>
          <a:r>
            <a:rPr lang="ms-MY" sz="1600" kern="1200" dirty="0" smtClean="0"/>
            <a:t>PENSYARAH-PENSYARAH </a:t>
          </a:r>
          <a:r>
            <a:rPr lang="ms-MY" sz="1600" kern="1200" dirty="0" smtClean="0"/>
            <a:t>MATA PELAJARAN DALAM SEKOLAH YANG SAMA</a:t>
          </a:r>
          <a:endParaRPr lang="en-US" sz="1600" kern="1200" dirty="0"/>
        </a:p>
      </dsp:txBody>
      <dsp:txXfrm>
        <a:off x="4463891" y="2939891"/>
        <a:ext cx="3687542" cy="1843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CD859-31D5-4209-BF9B-27E774BA5ACD}">
      <dsp:nvSpPr>
        <dsp:cNvPr id="0" name=""/>
        <dsp:cNvSpPr/>
      </dsp:nvSpPr>
      <dsp:spPr>
        <a:xfrm>
          <a:off x="4076700" y="2165508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91"/>
              </a:lnTo>
              <a:lnTo>
                <a:pt x="2230963" y="387191"/>
              </a:lnTo>
              <a:lnTo>
                <a:pt x="2230963" y="7743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5F403-BB19-4EFC-9065-F995CF513150}">
      <dsp:nvSpPr>
        <dsp:cNvPr id="0" name=""/>
        <dsp:cNvSpPr/>
      </dsp:nvSpPr>
      <dsp:spPr>
        <a:xfrm>
          <a:off x="1845736" y="2165508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2230963" y="0"/>
              </a:moveTo>
              <a:lnTo>
                <a:pt x="2230963" y="387191"/>
              </a:lnTo>
              <a:lnTo>
                <a:pt x="0" y="387191"/>
              </a:lnTo>
              <a:lnTo>
                <a:pt x="0" y="7743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EEB85-A54E-48DE-9976-05E54F038B80}">
      <dsp:nvSpPr>
        <dsp:cNvPr id="0" name=""/>
        <dsp:cNvSpPr/>
      </dsp:nvSpPr>
      <dsp:spPr>
        <a:xfrm>
          <a:off x="2232928" y="321736"/>
          <a:ext cx="3687542" cy="1843771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</a:rPr>
            <a:t>PENYELARASAN LUARAN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2232928" y="321736"/>
        <a:ext cx="3687542" cy="1843771"/>
      </dsp:txXfrm>
    </dsp:sp>
    <dsp:sp modelId="{27325F96-FF0E-403B-A628-917954AE29AF}">
      <dsp:nvSpPr>
        <dsp:cNvPr id="0" name=""/>
        <dsp:cNvSpPr/>
      </dsp:nvSpPr>
      <dsp:spPr>
        <a:xfrm>
          <a:off x="1965" y="2939891"/>
          <a:ext cx="3687542" cy="1843771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PENTASKIRAN PUSAT YANG MEMPUNYAI TUGASAN DAN PENSKORAN BERBEZA SETIAP TAHUN</a:t>
          </a:r>
          <a:endParaRPr lang="en-US" sz="1800" kern="1200" dirty="0"/>
        </a:p>
      </dsp:txBody>
      <dsp:txXfrm>
        <a:off x="1965" y="2939891"/>
        <a:ext cx="3687542" cy="1843771"/>
      </dsp:txXfrm>
    </dsp:sp>
    <dsp:sp modelId="{55098FB6-91C4-44EF-8D4C-F040F7E3377D}">
      <dsp:nvSpPr>
        <dsp:cNvPr id="0" name=""/>
        <dsp:cNvSpPr/>
      </dsp:nvSpPr>
      <dsp:spPr>
        <a:xfrm>
          <a:off x="4463891" y="2939891"/>
          <a:ext cx="3687542" cy="1843771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kern="1200" dirty="0" smtClean="0"/>
            <a:t>MENYELARASKAN KEFAHAMAN MENGENAI TUGASAN DAN PENSKORAN PENTAKSIRAN PUSAT </a:t>
          </a:r>
          <a:r>
            <a:rPr lang="ms-MY" sz="1600" kern="1200" smtClean="0"/>
            <a:t>ANTARA </a:t>
          </a:r>
          <a:r>
            <a:rPr lang="ms-MY" sz="1600" kern="1200" smtClean="0"/>
            <a:t>PENSYARAH-PENSYARAH </a:t>
          </a:r>
          <a:r>
            <a:rPr lang="ms-MY" sz="1600" kern="1200" dirty="0" smtClean="0"/>
            <a:t>MATA PELAJARAN </a:t>
          </a:r>
          <a:br>
            <a:rPr lang="ms-MY" sz="1600" kern="1200" dirty="0" smtClean="0"/>
          </a:br>
          <a:r>
            <a:rPr lang="ms-MY" sz="1600" kern="1200" dirty="0" smtClean="0"/>
            <a:t>DI SELURUH NEGARA.</a:t>
          </a:r>
          <a:endParaRPr lang="en-US" sz="1600" kern="1200" dirty="0"/>
        </a:p>
      </dsp:txBody>
      <dsp:txXfrm>
        <a:off x="4463891" y="2939891"/>
        <a:ext cx="3687542" cy="1843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94DBC-E4D1-413B-8F07-DE1D15AC947B}">
      <dsp:nvSpPr>
        <dsp:cNvPr id="0" name=""/>
        <dsp:cNvSpPr/>
      </dsp:nvSpPr>
      <dsp:spPr>
        <a:xfrm>
          <a:off x="98452" y="744140"/>
          <a:ext cx="2547937" cy="1528762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KETUA JABATAN</a:t>
          </a:r>
          <a:endParaRPr lang="en-US" sz="1900" kern="1200" dirty="0"/>
        </a:p>
      </dsp:txBody>
      <dsp:txXfrm>
        <a:off x="98452" y="744140"/>
        <a:ext cx="2547937" cy="1528762"/>
      </dsp:txXfrm>
    </dsp:sp>
    <dsp:sp modelId="{BFB50652-65BB-44E9-9F95-F5573C4D9EE6}">
      <dsp:nvSpPr>
        <dsp:cNvPr id="0" name=""/>
        <dsp:cNvSpPr/>
      </dsp:nvSpPr>
      <dsp:spPr>
        <a:xfrm>
          <a:off x="2802731" y="744140"/>
          <a:ext cx="2547937" cy="1528762"/>
        </a:xfrm>
        <a:prstGeom prst="rect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KETUA UNIT/KETUA PANITIA</a:t>
          </a:r>
          <a:endParaRPr lang="en-US" sz="1900" kern="1200" dirty="0"/>
        </a:p>
      </dsp:txBody>
      <dsp:txXfrm>
        <a:off x="2802731" y="744140"/>
        <a:ext cx="2547937" cy="1528762"/>
      </dsp:txXfrm>
    </dsp:sp>
    <dsp:sp modelId="{4FB310F5-21BB-4CC5-A072-822316B5417B}">
      <dsp:nvSpPr>
        <dsp:cNvPr id="0" name=""/>
        <dsp:cNvSpPr/>
      </dsp:nvSpPr>
      <dsp:spPr>
        <a:xfrm>
          <a:off x="5562606" y="683616"/>
          <a:ext cx="2547937" cy="1528762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GURU CEMERLANG</a:t>
          </a:r>
          <a:endParaRPr lang="en-US" sz="1900" kern="1200" dirty="0"/>
        </a:p>
      </dsp:txBody>
      <dsp:txXfrm>
        <a:off x="5562606" y="683616"/>
        <a:ext cx="2547937" cy="1528762"/>
      </dsp:txXfrm>
    </dsp:sp>
    <dsp:sp modelId="{479EC4DE-EC7F-4E15-9351-4401FD7EF297}">
      <dsp:nvSpPr>
        <dsp:cNvPr id="0" name=""/>
        <dsp:cNvSpPr/>
      </dsp:nvSpPr>
      <dsp:spPr>
        <a:xfrm>
          <a:off x="0" y="2527696"/>
          <a:ext cx="2547937" cy="1528762"/>
        </a:xfrm>
        <a:prstGeom prst="rect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TENAGA PENGAJAR</a:t>
          </a:r>
          <a:endParaRPr lang="en-US" sz="1900" kern="1200" dirty="0"/>
        </a:p>
      </dsp:txBody>
      <dsp:txXfrm>
        <a:off x="0" y="2527696"/>
        <a:ext cx="2547937" cy="1528762"/>
      </dsp:txXfrm>
    </dsp:sp>
    <dsp:sp modelId="{1D3C7E62-B3DE-4492-9AE1-CEB81E0E341B}">
      <dsp:nvSpPr>
        <dsp:cNvPr id="0" name=""/>
        <dsp:cNvSpPr/>
      </dsp:nvSpPr>
      <dsp:spPr>
        <a:xfrm>
          <a:off x="2783851" y="2513540"/>
          <a:ext cx="2547937" cy="1528762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JURULATIH UTAMA PENTAKSIRAN</a:t>
          </a:r>
          <a:endParaRPr lang="en-US" sz="1900" kern="1200" dirty="0"/>
        </a:p>
      </dsp:txBody>
      <dsp:txXfrm>
        <a:off x="2783851" y="2513540"/>
        <a:ext cx="2547937" cy="1528762"/>
      </dsp:txXfrm>
    </dsp:sp>
    <dsp:sp modelId="{78ADCD86-DC8B-4367-B72B-CA789DFB3A56}">
      <dsp:nvSpPr>
        <dsp:cNvPr id="0" name=""/>
        <dsp:cNvSpPr/>
      </dsp:nvSpPr>
      <dsp:spPr>
        <a:xfrm>
          <a:off x="5586582" y="2513540"/>
          <a:ext cx="2547937" cy="1528762"/>
        </a:xfrm>
        <a:prstGeom prst="rect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PENSYARAH </a:t>
          </a:r>
          <a:r>
            <a:rPr lang="en-US" sz="1900" kern="1200" dirty="0" smtClean="0"/>
            <a:t>YANG DILANTIK </a:t>
          </a:r>
          <a:r>
            <a:rPr lang="en-US" sz="1900" kern="1200" smtClean="0"/>
            <a:t>OLEH </a:t>
          </a:r>
          <a:r>
            <a:rPr lang="en-US" sz="1900" kern="1200" smtClean="0"/>
            <a:t>PENGETUA/PENSYARAH </a:t>
          </a:r>
          <a:r>
            <a:rPr lang="en-US" sz="1900" kern="1200" dirty="0" smtClean="0"/>
            <a:t>BESAR</a:t>
          </a:r>
          <a:endParaRPr lang="en-US" sz="1900" kern="1200" dirty="0"/>
        </a:p>
      </dsp:txBody>
      <dsp:txXfrm>
        <a:off x="5586582" y="2513540"/>
        <a:ext cx="2547937" cy="1528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94DBC-E4D1-413B-8F07-DE1D15AC947B}">
      <dsp:nvSpPr>
        <dsp:cNvPr id="0" name=""/>
        <dsp:cNvSpPr/>
      </dsp:nvSpPr>
      <dsp:spPr>
        <a:xfrm>
          <a:off x="358633" y="843"/>
          <a:ext cx="3155975" cy="1893585"/>
        </a:xfrm>
        <a:prstGeom prst="rect">
          <a:avLst/>
        </a:prstGeom>
        <a:solidFill>
          <a:srgbClr val="00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PETUGAS DILANTIK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OLEH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LEMBAGA PEPERIKSAAN</a:t>
          </a:r>
          <a:endParaRPr lang="en-US" sz="2000" kern="1200" dirty="0"/>
        </a:p>
      </dsp:txBody>
      <dsp:txXfrm>
        <a:off x="358633" y="843"/>
        <a:ext cx="3155975" cy="1893585"/>
      </dsp:txXfrm>
    </dsp:sp>
    <dsp:sp modelId="{BFB50652-65BB-44E9-9F95-F5573C4D9EE6}">
      <dsp:nvSpPr>
        <dsp:cNvPr id="0" name=""/>
        <dsp:cNvSpPr/>
      </dsp:nvSpPr>
      <dsp:spPr>
        <a:xfrm>
          <a:off x="3830206" y="843"/>
          <a:ext cx="3155975" cy="1893585"/>
        </a:xfrm>
        <a:prstGeom prst="rect">
          <a:avLst/>
        </a:prstGeom>
        <a:solidFill>
          <a:srgbClr val="0033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PETUGAS DILANTIK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OLEH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JABATAN PELAJARAN NEGERI</a:t>
          </a:r>
          <a:endParaRPr lang="en-US" sz="2000" kern="1200" dirty="0"/>
        </a:p>
      </dsp:txBody>
      <dsp:txXfrm>
        <a:off x="3830206" y="843"/>
        <a:ext cx="3155975" cy="1893585"/>
      </dsp:txXfrm>
    </dsp:sp>
    <dsp:sp modelId="{4FB310F5-21BB-4CC5-A072-822316B5417B}">
      <dsp:nvSpPr>
        <dsp:cNvPr id="0" name=""/>
        <dsp:cNvSpPr/>
      </dsp:nvSpPr>
      <dsp:spPr>
        <a:xfrm>
          <a:off x="2094420" y="2210026"/>
          <a:ext cx="3155975" cy="1893585"/>
        </a:xfrm>
        <a:prstGeom prst="rect">
          <a:avLst/>
        </a:prstGeom>
        <a:solidFill>
          <a:schemeClr val="bg2">
            <a:lumMod val="1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PETUGAS DILANTIK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OLEH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PEJABAT PELAJARAN DAERAH</a:t>
          </a:r>
          <a:endParaRPr lang="en-US" sz="2000" kern="1200" dirty="0"/>
        </a:p>
      </dsp:txBody>
      <dsp:txXfrm>
        <a:off x="2094420" y="2210026"/>
        <a:ext cx="3155975" cy="1893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479AB-CEBB-490A-8F79-05B2CF24504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D421E-AFEC-4D98-B9A5-C4E57F0185E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824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7B7508-731D-4EAC-AA3A-E0DCD60F0854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Latihan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1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514341-163D-491F-8217-DE5EBFB17B0C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err="1">
                <a:latin typeface="Arial" charset="0"/>
                <a:cs typeface="Arial" charset="0"/>
              </a:rPr>
              <a:t>Latihan</a:t>
            </a:r>
            <a:r>
              <a:rPr lang="en-US" sz="1200" b="1">
                <a:latin typeface="Arial" charset="0"/>
                <a:cs typeface="Arial" charset="0"/>
              </a:rPr>
              <a:t> </a:t>
            </a:r>
            <a:r>
              <a:rPr lang="en-US" sz="1200" b="1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83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50888" y="4217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5A6829-E71F-4B32-9A96-BB7F809B16D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SEPTA </a:t>
            </a:r>
            <a:r>
              <a:rPr lang="en-US" sz="1200" dirty="0" err="1">
                <a:latin typeface="Arial" charset="0"/>
                <a:cs typeface="Arial" charset="0"/>
              </a:rPr>
              <a:t>ialah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satu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inisiatif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untuk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menambah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baik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penguasaan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ilmu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dalam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pengajaran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Bahasa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Inggeris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penguasaan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kemahiran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Bahasa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Inggeris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dalam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kalangan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murid-murid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sekolah</a:t>
            </a:r>
            <a:r>
              <a:rPr lang="en-US" sz="1200" dirty="0">
                <a:latin typeface="Arial" charset="0"/>
                <a:cs typeface="Arial" charset="0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SEPTA </a:t>
            </a:r>
            <a:r>
              <a:rPr lang="en-US" sz="1200" dirty="0" err="1">
                <a:latin typeface="Arial" charset="0"/>
                <a:cs typeface="Arial" charset="0"/>
              </a:rPr>
              <a:t>terbahagi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kepada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dua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komponen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iaitu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err="1">
                <a:latin typeface="Arial" charset="0"/>
                <a:cs typeface="Arial" charset="0"/>
              </a:rPr>
              <a:t>latihan</a:t>
            </a:r>
            <a:r>
              <a:rPr lang="en-US" sz="1200">
                <a:latin typeface="Arial" charset="0"/>
                <a:cs typeface="Arial" charset="0"/>
              </a:rPr>
              <a:t> </a:t>
            </a:r>
            <a:r>
              <a:rPr lang="en-US" sz="1200" smtClean="0">
                <a:latin typeface="Arial" charset="0"/>
                <a:cs typeface="Arial" charset="0"/>
              </a:rPr>
              <a:t>PENSYARAH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 murid.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5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50888" y="4217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61A972-47DB-4693-80F0-D803A0CAF3EC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SEPTA </a:t>
            </a:r>
            <a:r>
              <a:rPr lang="en-US" sz="1200" dirty="0" err="1">
                <a:latin typeface="Arial" charset="0"/>
                <a:cs typeface="Arial" charset="0"/>
              </a:rPr>
              <a:t>ialah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satu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inisiatif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untuk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menambah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baik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penguasaan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ilmu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dalam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pengajaran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Bahasa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Inggeris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penguasaan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kemahiran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Bahasa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Inggeris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dalam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kalangan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murid-murid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sekolah</a:t>
            </a:r>
            <a:r>
              <a:rPr lang="en-US" sz="1200" dirty="0">
                <a:latin typeface="Arial" charset="0"/>
                <a:cs typeface="Arial" charset="0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SEPTA </a:t>
            </a:r>
            <a:r>
              <a:rPr lang="en-US" sz="1200" dirty="0" err="1">
                <a:latin typeface="Arial" charset="0"/>
                <a:cs typeface="Arial" charset="0"/>
              </a:rPr>
              <a:t>terbahagi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kepada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dua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komponen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iaitu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err="1">
                <a:latin typeface="Arial" charset="0"/>
                <a:cs typeface="Arial" charset="0"/>
              </a:rPr>
              <a:t>latihan</a:t>
            </a:r>
            <a:r>
              <a:rPr lang="en-US" sz="1200">
                <a:latin typeface="Arial" charset="0"/>
                <a:cs typeface="Arial" charset="0"/>
              </a:rPr>
              <a:t> </a:t>
            </a:r>
            <a:r>
              <a:rPr lang="en-US" sz="1200" smtClean="0">
                <a:latin typeface="Arial" charset="0"/>
                <a:cs typeface="Arial" charset="0"/>
              </a:rPr>
              <a:t>PENSYARAH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 murid.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7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BPG akan 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memilih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PENSYARAH-PENSYARAH </a:t>
            </a: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melepasi tahap yang ditetapkan oleh BPG dalam Criteria Placement Test oleh ESOL.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Semua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PENSYARAH </a:t>
            </a: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Bahasa Inggeris akan menduduki CPT pada tahun 2012.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BPG akan melatih :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250 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PENSYARAH </a:t>
            </a: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untuk Master  Trainers 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PENSYARAH PENSYARAH </a:t>
            </a: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untuk Master Teachers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7000 jurulatih utama  setiap tahun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EB3732-4539-4379-96BD-D5F3FC66102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78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BPG akan 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memilih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PENSYARAH-PENSYARAH </a:t>
            </a: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melepasi tahap yang ditetapkan oleh BPG dalam Criteria Placement Test oleh ESOL.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Semua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PENSYARAH </a:t>
            </a: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Bahasa Inggeris akan menduduki CPT pada tahun 2012.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BPG akan melatih :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250 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PENSYARAH </a:t>
            </a: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untuk Master  Trainers 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r>
              <a:rPr lang="ms-MY" altLang="en-US" smtClean="0">
                <a:latin typeface="Arial" panose="020B0604020202020204" pitchFamily="34" charset="0"/>
                <a:cs typeface="Arial" panose="020B0604020202020204" pitchFamily="34" charset="0"/>
              </a:rPr>
              <a:t>PENSYARAH PENSYARAH </a:t>
            </a: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untuk Master Teachers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ms-MY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7000 jurulatih utama  setiap tahun</a:t>
            </a: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ms-MY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231314-B10F-4920-97BE-E6C654F2188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80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015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645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534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803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70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417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61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152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867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146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5660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308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228601"/>
            <a:ext cx="8229600" cy="715963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4400" b="1" kern="1200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PENJAMINAN KUALITI</a:t>
                      </a: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4400" b="1" kern="1200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PENYELARASAN</a:t>
                      </a:r>
                      <a:endParaRPr lang="en-US" sz="4400" b="1" kern="1200" spc="50" dirty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7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338763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34917061"/>
              </p:ext>
            </p:extLst>
          </p:nvPr>
        </p:nvGraphicFramePr>
        <p:xfrm>
          <a:off x="1775520" y="90872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PENYELARASAN DALAMAN</a:t>
            </a:r>
          </a:p>
        </p:txBody>
      </p:sp>
    </p:spTree>
    <p:extLst>
      <p:ext uri="{BB962C8B-B14F-4D97-AF65-F5344CB8AC3E}">
        <p14:creationId xmlns:p14="http://schemas.microsoft.com/office/powerpoint/2010/main" val="34447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338763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604342"/>
              </p:ext>
            </p:extLst>
          </p:nvPr>
        </p:nvGraphicFramePr>
        <p:xfrm>
          <a:off x="1775520" y="90872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PENYELARASAN LUARAN</a:t>
            </a:r>
          </a:p>
        </p:txBody>
      </p:sp>
    </p:spTree>
    <p:extLst>
      <p:ext uri="{BB962C8B-B14F-4D97-AF65-F5344CB8AC3E}">
        <p14:creationId xmlns:p14="http://schemas.microsoft.com/office/powerpoint/2010/main" val="2974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338763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PENYELARAS DALAMAN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1866545"/>
              </p:ext>
            </p:extLst>
          </p:nvPr>
        </p:nvGraphicFramePr>
        <p:xfrm>
          <a:off x="2057400" y="1068978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859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338763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279576" y="1628800"/>
          <a:ext cx="73448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PENYELARAS LUARAN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07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6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PENYELARASAN- CARTA ALIR PENYELARASAN TUGASAN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914400"/>
            <a:ext cx="59848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5638800"/>
            <a:ext cx="4040188" cy="381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KESELARASAN PENYEDIAAN INSTRUMEN</a:t>
            </a:r>
            <a:endParaRPr lang="ms-MY" sz="1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48400" y="5638800"/>
            <a:ext cx="4343400" cy="381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</a:rPr>
              <a:t>KESELARASAN PENYEDIAAN PERATURAN PENSKORAN</a:t>
            </a:r>
            <a:endParaRPr lang="ms-MY" sz="1400" dirty="0">
              <a:solidFill>
                <a:schemeClr val="tx1"/>
              </a:solidFill>
            </a:endParaRPr>
          </a:p>
        </p:txBody>
      </p:sp>
      <p:pic>
        <p:nvPicPr>
          <p:cNvPr id="20484" name="Picture 2" descr="G:\2011-03-02 KAUNSELING01\KAUNSELING01 38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066800"/>
            <a:ext cx="4038600" cy="4495800"/>
          </a:xfrm>
        </p:spPr>
      </p:pic>
      <p:pic>
        <p:nvPicPr>
          <p:cNvPr id="20485" name="Picture 2" descr="G:\2011-03-02 KAUNSELING01\KAUNSELING01 0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066800"/>
            <a:ext cx="4267200" cy="44958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00200" y="119416"/>
            <a:ext cx="8229600" cy="715962"/>
          </a:xfrm>
          <a:prstGeom prst="rect">
            <a:avLst/>
          </a:prstGeom>
        </p:spPr>
        <p:txBody>
          <a:bodyPr anchor="ctr">
            <a:normAutofit fontScale="8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PENYELARASAN- PENYELARASAN TUGASAN</a:t>
            </a:r>
          </a:p>
        </p:txBody>
      </p:sp>
    </p:spTree>
    <p:extLst>
      <p:ext uri="{BB962C8B-B14F-4D97-AF65-F5344CB8AC3E}">
        <p14:creationId xmlns:p14="http://schemas.microsoft.com/office/powerpoint/2010/main" val="1224374927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PENYELARASAN- CARTA ALIR PENYELARASAN SKOR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990600"/>
            <a:ext cx="59848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5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C:\Documents and Settings\Administrator\Desktop\GBR PBS\DSCN03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90600"/>
            <a:ext cx="3733800" cy="4953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676400" y="5562600"/>
            <a:ext cx="38100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MEMILIH EVIDENS BAGI KESELARASAN PENSKORAN</a:t>
            </a:r>
            <a:endParaRPr lang="ms-MY" sz="1400" b="1" dirty="0">
              <a:solidFill>
                <a:schemeClr val="tx1"/>
              </a:solidFill>
            </a:endParaRPr>
          </a:p>
        </p:txBody>
      </p:sp>
      <p:pic>
        <p:nvPicPr>
          <p:cNvPr id="25604" name="Picture 4" descr="C:\Documents and Settings\Administrator\Desktop\GBR PBS\DSCN03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814" y="1044575"/>
            <a:ext cx="4446587" cy="4953000"/>
          </a:xfr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019800" y="5573714"/>
            <a:ext cx="4419600" cy="433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PENSKORAN SEMULA JIKA PERLU</a:t>
            </a:r>
            <a:endParaRPr lang="ms-MY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119416"/>
            <a:ext cx="8229600" cy="715962"/>
          </a:xfrm>
          <a:prstGeom prst="rect">
            <a:avLst/>
          </a:prstGeom>
        </p:spPr>
        <p:txBody>
          <a:bodyPr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PENYELARASAN- PENYELARASAN SKOR</a:t>
            </a:r>
          </a:p>
        </p:txBody>
      </p:sp>
    </p:spTree>
    <p:extLst>
      <p:ext uri="{BB962C8B-B14F-4D97-AF65-F5344CB8AC3E}">
        <p14:creationId xmlns:p14="http://schemas.microsoft.com/office/powerpoint/2010/main" val="928266717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228601"/>
            <a:ext cx="8229600" cy="715963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4400" b="1" kern="1200" spc="5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SEKIAN</a:t>
                      </a: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4400" b="1" kern="1200" spc="5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TERIMA KASIH</a:t>
                      </a:r>
                      <a:endParaRPr lang="en-US" sz="4400" b="1" kern="1200" spc="50" dirty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7400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DEFINISI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PENYELARASAN ADALAH PROSES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KESERAGAMAN PELAKSANAAN</a:t>
                      </a:r>
                      <a:r>
                        <a:rPr lang="en-US" sz="3200" b="1" kern="1200" spc="50" baseline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TUGASAN DAN PENSKORAN</a:t>
                      </a:r>
                      <a:endParaRPr lang="en-US" sz="3200" b="1" kern="1200" spc="50" dirty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87656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MENYERAGAMKAN KEFAHAMAN TERHADAP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KEHENDAK TUGASAN DAN KRITERIA PENSKORAN</a:t>
                      </a:r>
                      <a:endParaRPr lang="en-US" sz="3200" b="1" kern="1200" spc="50" dirty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8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7400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2646"/>
              </p:ext>
            </p:extLst>
          </p:nvPr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32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MENYERAGAMKAN SKOR PENTAKSIRAN</a:t>
                      </a:r>
                      <a:r>
                        <a:rPr lang="en-US" sz="3200" b="1" kern="1200" spc="50" baseline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SEKOLAH </a:t>
                      </a:r>
                      <a:r>
                        <a:rPr lang="en-US" sz="3200" b="0" kern="1200" spc="50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YANG DIBERIKAN </a:t>
                      </a:r>
                      <a:r>
                        <a:rPr lang="en-US" sz="3200" b="0" kern="1200" spc="50" baseline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OLEH </a:t>
                      </a:r>
                      <a:r>
                        <a:rPr lang="en-US" sz="3200" b="0" kern="1200" spc="50" baseline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PENSYARAH </a:t>
                      </a:r>
                      <a:r>
                        <a:rPr lang="en-US" sz="3200" b="0" kern="1200" spc="50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BERDASARKAN 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 PENTAKSIRAN STANDARD KOMPETENSI (DPSK)</a:t>
                      </a:r>
                      <a:endParaRPr lang="en-US" sz="4800" b="0" kern="1200" spc="50" dirty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9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7400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28563"/>
              </p:ext>
            </p:extLst>
          </p:nvPr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MENYERAGAMKAN SKOR PENTAKSIRAN</a:t>
                      </a:r>
                      <a:r>
                        <a:rPr lang="en-US" sz="3200" b="1" kern="1200" spc="50" baseline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3200" b="1" kern="1200" spc="50" baseline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3200" b="0" kern="1200" spc="50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YANG DIBERIKAN OLEH </a:t>
                      </a:r>
                      <a:r>
                        <a:rPr lang="en-US" sz="3200" b="0" kern="1200" spc="50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PENSYARAH </a:t>
                      </a:r>
                      <a:r>
                        <a:rPr lang="en-US" sz="3200" b="0" kern="1200" spc="50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BERDASARKAN KRITERIA PENSKORAN SESUATU TUGASAN YANG DITETAPKAN</a:t>
                      </a:r>
                      <a:endParaRPr lang="en-US" sz="3200" b="0" kern="1200" spc="50" dirty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8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7400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MENYERAGAMKAN ALAT, BAHAN DAN SITUASI MENGIKUT KRITERIA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YANG TELAH DITETAPKAN UNTUK MENGHASILKAN SKOR YANG TERLARAS</a:t>
                      </a:r>
                      <a:endParaRPr lang="en-US" sz="3200" b="0" kern="1200" spc="50" dirty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9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7400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76640"/>
              </p:ext>
            </p:extLst>
          </p:nvPr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MEMASTIKAN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KESAHAN 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KEBOLEHPERCAYAAN SKO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R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DALAM PELAKSANAAN 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PENTAKSIRANOLEH PENSYARAH</a:t>
                      </a:r>
                      <a:endParaRPr lang="en-US" sz="3200" b="0" kern="1200" spc="50" dirty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2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7400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MEMASTIKAN SKOR YANG DIBERIKAN MENEPATI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KEUPAYAAN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DAN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PRESTASI MURID</a:t>
                      </a:r>
                      <a:endParaRPr lang="en-US" sz="3200" b="1" kern="1200" spc="50" dirty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2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17400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MEMASTIKAN SKOR YANG DIBERIKAN ADALAH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ADIL BAGI SEMUA MURID</a:t>
                      </a:r>
                      <a:endParaRPr lang="en-US" sz="3200" b="1" kern="1200" spc="50" dirty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485</Words>
  <Application>Microsoft Office PowerPoint</Application>
  <PresentationFormat>Widescreen</PresentationFormat>
  <Paragraphs>123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2014-09-22T21:43:11Z</dcterms:created>
  <dcterms:modified xsi:type="dcterms:W3CDTF">2014-09-22T22:22:11Z</dcterms:modified>
</cp:coreProperties>
</file>